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2" r:id="rId2"/>
    <p:sldId id="256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F9D51-9781-4B33-85A0-579223C65256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3247-7754-46AA-8D70-1B824CD1C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A3247-7754-46AA-8D70-1B824CD1C4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4AC02B-2A43-40C1-A932-F8C859577C2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FC4D65B-B68B-424C-B047-C59945A8B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7200800" cy="576064"/>
          </a:xfrm>
        </p:spPr>
        <p:txBody>
          <a:bodyPr/>
          <a:lstStyle/>
          <a:p>
            <a:r>
              <a:rPr lang="ru-RU" sz="3600" b="1" dirty="0" smtClean="0"/>
              <a:t>Рисование в приложении </a:t>
            </a:r>
            <a:r>
              <a:rPr lang="en-US" sz="3600" b="1" dirty="0" err="1" smtClean="0"/>
              <a:t>Krita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636912"/>
            <a:ext cx="77724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Проект по теме: «Рисование  в приложении</a:t>
            </a:r>
            <a:r>
              <a:rPr lang="en-US" sz="2800" dirty="0" smtClean="0"/>
              <a:t> </a:t>
            </a:r>
            <a:r>
              <a:rPr lang="en-US" sz="2800" dirty="0" err="1" smtClean="0"/>
              <a:t>Krita</a:t>
            </a:r>
            <a:r>
              <a:rPr lang="ru-RU" sz="2800" dirty="0" smtClean="0"/>
              <a:t>  при помощи графического планшета».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44371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/>
              <a:t>В</a:t>
            </a:r>
            <a:r>
              <a:rPr lang="ru-RU" dirty="0" smtClean="0"/>
              <a:t>ыполнил: ученица 9 </a:t>
            </a:r>
            <a:r>
              <a:rPr lang="ru-RU" dirty="0" smtClean="0"/>
              <a:t>«В» </a:t>
            </a:r>
            <a:r>
              <a:rPr lang="ru-RU" dirty="0" smtClean="0"/>
              <a:t>класса             </a:t>
            </a:r>
            <a:r>
              <a:rPr lang="ru-RU" dirty="0" err="1" smtClean="0"/>
              <a:t>Биряльцева</a:t>
            </a:r>
            <a:r>
              <a:rPr lang="ru-RU" dirty="0" smtClean="0"/>
              <a:t> Мария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6309320"/>
            <a:ext cx="284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Новокузнецк, 2022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04664"/>
            <a:ext cx="26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«Лицей №34»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980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Рисование в приложении </a:t>
            </a:r>
            <a:r>
              <a:rPr lang="en-US" sz="3600" dirty="0" err="1" smtClean="0"/>
              <a:t>Krita</a:t>
            </a:r>
            <a:r>
              <a:rPr lang="ru-RU" sz="36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3960440" cy="19217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Цель</a:t>
            </a:r>
            <a:r>
              <a:rPr lang="ru-RU" sz="2400" b="1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нарисовать рисунок в приложении </a:t>
            </a:r>
            <a:r>
              <a:rPr lang="en-US" sz="2400" dirty="0" err="1" smtClean="0">
                <a:solidFill>
                  <a:schemeClr val="tx1"/>
                </a:solidFill>
              </a:rPr>
              <a:t>Krita</a:t>
            </a:r>
            <a:r>
              <a:rPr lang="ru-RU" sz="2400" dirty="0" smtClean="0">
                <a:solidFill>
                  <a:schemeClr val="tx1"/>
                </a:solidFill>
              </a:rPr>
              <a:t> при помощи графического планшета.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рое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248472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852936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Ознакомиться с методами работы в приложении </a:t>
            </a:r>
            <a:r>
              <a:rPr lang="en-US" sz="2400" dirty="0" err="1" smtClean="0"/>
              <a:t>Krita</a:t>
            </a:r>
            <a:r>
              <a:rPr lang="ru-RU" sz="2400" dirty="0" smtClean="0"/>
              <a:t>, программы для создания рисунков.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Создать изображение в </a:t>
            </a:r>
            <a:r>
              <a:rPr lang="en-US" sz="2400" dirty="0" err="1" smtClean="0"/>
              <a:t>Krita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Развить знания о применении </a:t>
            </a:r>
            <a:r>
              <a:rPr lang="en-US" sz="2400" dirty="0" smtClean="0"/>
              <a:t> </a:t>
            </a:r>
            <a:r>
              <a:rPr lang="en-US" sz="2400" dirty="0" err="1" smtClean="0"/>
              <a:t>Krita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1196752"/>
          </a:xfrm>
        </p:spPr>
        <p:txBody>
          <a:bodyPr/>
          <a:lstStyle/>
          <a:p>
            <a:r>
              <a:rPr lang="ru-RU" sz="3600" dirty="0" smtClean="0"/>
              <a:t>Подготовка в </a:t>
            </a:r>
            <a:r>
              <a:rPr lang="en-US" sz="3600" dirty="0" err="1" smtClean="0"/>
              <a:t>Krita</a:t>
            </a:r>
            <a:r>
              <a:rPr lang="ru-RU" sz="3600" dirty="0" smtClean="0"/>
              <a:t> рабочего пространства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8180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196752"/>
          </a:xfrm>
        </p:spPr>
        <p:txBody>
          <a:bodyPr/>
          <a:lstStyle/>
          <a:p>
            <a:r>
              <a:rPr lang="ru-RU" sz="3600" dirty="0" smtClean="0"/>
              <a:t>Ознакомление с инструментами для рисования в </a:t>
            </a:r>
            <a:r>
              <a:rPr lang="en-US" sz="3600" dirty="0" err="1" smtClean="0"/>
              <a:t>Krita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5432"/>
          <a:stretch>
            <a:fillRect/>
          </a:stretch>
        </p:blipFill>
        <p:spPr bwMode="auto">
          <a:xfrm>
            <a:off x="4211960" y="2132856"/>
            <a:ext cx="54300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1763688" y="1700808"/>
            <a:ext cx="25202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148478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Выбор форм</a:t>
            </a:r>
            <a:endParaRPr lang="ru-RU" sz="11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644008" y="1700808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16016" y="2276872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547664" y="2420888"/>
            <a:ext cx="27363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691680" y="2852936"/>
            <a:ext cx="25922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716016" y="2852936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84168" y="148478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Текст</a:t>
            </a:r>
            <a:endParaRPr lang="ru-RU" sz="1100" dirty="0"/>
          </a:p>
        </p:txBody>
      </p:sp>
      <p:sp>
        <p:nvSpPr>
          <p:cNvPr id="59" name="TextBox 58"/>
          <p:cNvSpPr txBox="1"/>
          <p:nvPr/>
        </p:nvSpPr>
        <p:spPr>
          <a:xfrm>
            <a:off x="395536" y="2204864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Редактирование форм</a:t>
            </a:r>
            <a:endParaRPr lang="ru-RU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6804248" y="1988840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Каллиграфическое перо</a:t>
            </a:r>
            <a:endParaRPr lang="ru-RU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45019"/>
          <a:stretch>
            <a:fillRect/>
          </a:stretch>
        </p:blipFill>
        <p:spPr bwMode="auto">
          <a:xfrm>
            <a:off x="4211960" y="3212976"/>
            <a:ext cx="576064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Прямая со стрелкой 64"/>
          <p:cNvCxnSpPr/>
          <p:nvPr/>
        </p:nvCxnSpPr>
        <p:spPr>
          <a:xfrm flipV="1">
            <a:off x="2267744" y="3068960"/>
            <a:ext cx="19442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4716016" y="3068960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1619672" y="3284984"/>
            <a:ext cx="25922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4644008" y="3356992"/>
            <a:ext cx="25922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2627784" y="3573016"/>
            <a:ext cx="17281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4716016" y="3573016"/>
            <a:ext cx="19442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4355976" y="393305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95536" y="2996952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Рисование от руки</a:t>
            </a:r>
            <a:endParaRPr lang="ru-RU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7236296" y="2708920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Линия</a:t>
            </a:r>
            <a:endParaRPr lang="ru-RU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1043608" y="34290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Прямоугольник</a:t>
            </a:r>
            <a:endParaRPr lang="ru-RU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6588224" y="3140968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Эллипс</a:t>
            </a:r>
            <a:endParaRPr lang="ru-RU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827584" y="378904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Градиент</a:t>
            </a:r>
            <a:endParaRPr lang="ru-RU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7308304" y="393305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Цветовой миксер</a:t>
            </a:r>
            <a:endParaRPr lang="ru-RU" sz="1100" dirty="0"/>
          </a:p>
        </p:txBody>
      </p:sp>
      <p:sp>
        <p:nvSpPr>
          <p:cNvPr id="92" name="TextBox 91"/>
          <p:cNvSpPr txBox="1"/>
          <p:nvPr/>
        </p:nvSpPr>
        <p:spPr>
          <a:xfrm rot="21290369">
            <a:off x="698131" y="4039051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Инструмент редактирования тон. маски</a:t>
            </a:r>
            <a:endParaRPr lang="ru-RU" sz="1100" dirty="0"/>
          </a:p>
        </p:txBody>
      </p:sp>
      <p:sp>
        <p:nvSpPr>
          <p:cNvPr id="93" name="TextBox 92"/>
          <p:cNvSpPr txBox="1"/>
          <p:nvPr/>
        </p:nvSpPr>
        <p:spPr>
          <a:xfrm>
            <a:off x="6660232" y="4365104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Умная заплатка</a:t>
            </a:r>
            <a:endParaRPr lang="ru-RU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3995936" y="486916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Заливка</a:t>
            </a:r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Создание скетча.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4133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Рисуем скетч- первоначальный набросок рисунка. Позже его можно будет удалить или скрыть в слоях.</a:t>
            </a:r>
            <a:endParaRPr lang="ru-RU" sz="2800" dirty="0"/>
          </a:p>
        </p:txBody>
      </p:sp>
      <p:pic>
        <p:nvPicPr>
          <p:cNvPr id="4" name="Рисунок 3" descr="скет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916832"/>
            <a:ext cx="5486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1967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Создание </a:t>
            </a:r>
            <a:r>
              <a:rPr lang="ru-RU" sz="3600" dirty="0" err="1" smtClean="0"/>
              <a:t>лайна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34198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Теперь мы делаем </a:t>
            </a:r>
            <a:r>
              <a:rPr lang="ru-RU" sz="2800" dirty="0" err="1" smtClean="0"/>
              <a:t>лайн</a:t>
            </a:r>
            <a:r>
              <a:rPr lang="ru-RU" sz="2800" dirty="0" smtClean="0"/>
              <a:t>- цветную обводку скетча без вспомогательных линий.</a:t>
            </a:r>
            <a:endParaRPr lang="ru-RU" sz="2800" dirty="0"/>
          </a:p>
        </p:txBody>
      </p:sp>
      <p:pic>
        <p:nvPicPr>
          <p:cNvPr id="4" name="Рисунок 3" descr="лай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6282" y="1628800"/>
            <a:ext cx="5637718" cy="35235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Работа с фоном.</a:t>
            </a:r>
            <a:endParaRPr lang="ru-RU" sz="3600" dirty="0"/>
          </a:p>
        </p:txBody>
      </p:sp>
      <p:pic>
        <p:nvPicPr>
          <p:cNvPr id="4" name="Содержимое 3" descr="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131834"/>
            <a:ext cx="4788024" cy="3169374"/>
          </a:xfrm>
        </p:spPr>
      </p:pic>
      <p:sp>
        <p:nvSpPr>
          <p:cNvPr id="5" name="TextBox 4"/>
          <p:cNvSpPr txBox="1"/>
          <p:nvPr/>
        </p:nvSpPr>
        <p:spPr>
          <a:xfrm>
            <a:off x="395536" y="1556792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Далее мы делаем фон. У нас это заливка фона цветом.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914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Покраска рисунка.</a:t>
            </a:r>
            <a:endParaRPr lang="ru-RU" sz="3600" dirty="0"/>
          </a:p>
        </p:txBody>
      </p:sp>
      <p:pic>
        <p:nvPicPr>
          <p:cNvPr id="4" name="Содержимое 3" descr="покрас закончен. работа с лайн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4636" y="1844824"/>
            <a:ext cx="5069364" cy="3168352"/>
          </a:xfrm>
        </p:spPr>
      </p:pic>
      <p:sp>
        <p:nvSpPr>
          <p:cNvPr id="5" name="TextBox 4"/>
          <p:cNvSpPr txBox="1"/>
          <p:nvPr/>
        </p:nvSpPr>
        <p:spPr>
          <a:xfrm>
            <a:off x="467544" y="1484784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Делаем </a:t>
            </a:r>
            <a:r>
              <a:rPr lang="ru-RU" sz="2800" dirty="0" err="1" smtClean="0"/>
              <a:t>покрас</a:t>
            </a:r>
            <a:r>
              <a:rPr lang="ru-RU" sz="2800" dirty="0" smtClean="0"/>
              <a:t> и в некоторых нужных местах добавляем тени и блики, по необходимости. Также я добавила маленькие детали.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1247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Конец.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20888"/>
            <a:ext cx="3312368" cy="2520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Работа с рисунком закончена. В конце я немного изменила фон.  И сохранила рисунок в формате </a:t>
            </a:r>
            <a:r>
              <a:rPr lang="en-US" sz="2800" dirty="0" err="1" smtClean="0"/>
              <a:t>png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проек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124744"/>
            <a:ext cx="4932040" cy="49320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2126</TotalTime>
  <Words>215</Words>
  <Application>Microsoft Office PowerPoint</Application>
  <PresentationFormat>Экран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Рисование в приложении Krita.</vt:lpstr>
      <vt:lpstr>Рисование в приложении Krita.</vt:lpstr>
      <vt:lpstr>Подготовка в Krita рабочего пространства</vt:lpstr>
      <vt:lpstr>Ознакомление с инструментами для рисования в Krita.</vt:lpstr>
      <vt:lpstr>Создание скетча.</vt:lpstr>
      <vt:lpstr>Создание лайна.</vt:lpstr>
      <vt:lpstr>Работа с фоном.</vt:lpstr>
      <vt:lpstr>Покраска рисунка.</vt:lpstr>
      <vt:lpstr>Конец.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в приложении Krita.</dc:title>
  <dc:creator>Пользователь Windows</dc:creator>
  <cp:lastModifiedBy>Пользователь Windows</cp:lastModifiedBy>
  <cp:revision>20</cp:revision>
  <dcterms:created xsi:type="dcterms:W3CDTF">2022-03-25T09:03:49Z</dcterms:created>
  <dcterms:modified xsi:type="dcterms:W3CDTF">2022-04-06T00:09:22Z</dcterms:modified>
</cp:coreProperties>
</file>