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67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8CDB-D434-4596-A04F-0CF145BEBE2C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34D55-4248-4856-9C8A-6D4D8E9ACE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34D55-4248-4856-9C8A-6D4D8E9ACE5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sk.edu.ua/ivk/Informatika/1_kurs/Z53/5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msk.edu.ua/ivk/Informatika/1_kurs/Z53/2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sk.edu.ua/ivk/Informatika/1_kurs/Z53/1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sk.edu.ua/ivk/Informatika/1_kurs/Z53/3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sk.edu.ua/ivk/Informatika/1_kurs/Z53/8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40" y="2967335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Windows Movie Maker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42918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Курсовая работа  </a:t>
            </a:r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534" y="6150114"/>
            <a:ext cx="3857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ученик 10</a:t>
            </a:r>
            <a:r>
              <a:rPr lang="ru-RU" sz="2000" b="1" cap="none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класса</a:t>
            </a: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Магомедов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Заур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s://media.phpnuke.org/000/976/717/a49_077_580_580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4357718" cy="2419285"/>
          </a:xfrm>
          <a:prstGeom prst="rect">
            <a:avLst/>
          </a:prstGeom>
          <a:noFill/>
        </p:spPr>
      </p:pic>
      <p:pic>
        <p:nvPicPr>
          <p:cNvPr id="19460" name="Picture 4" descr="http://www.liftreklama.com/assets/files/2015/06/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62" y="1571612"/>
            <a:ext cx="2776538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sk.edu.ua/ivk/Informatika/1_kurs/Z53/5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66159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 Сохранение и создание фильма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classicfm.kz/images/news/a6678e3a138d4d02c69a3ee244903e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8427">
            <a:off x="3432249" y="3333367"/>
            <a:ext cx="5396036" cy="3036497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создании видеофильма можно выделить следующие этапы: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этап. «Мозговой штурм» по определению целей и задач проекта, темы и содержания.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этап. Создание сценария видеофильма.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этап. Работа с источниками информации (сбор, анализ, систематизация, обобщение).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этап. Работа над созданием видеофильма.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этап. Показ фильма. Анализ результатов деятельности по проекту.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28" y="857232"/>
            <a:ext cx="8281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Приятного просмотра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91838" cy="413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gruzoperevozkikhantymansiysk.ru/wp-content/uploads/2016/12/gruzoperevozki-khantymansiysk_vide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36240"/>
            <a:ext cx="4214842" cy="1821760"/>
          </a:xfrm>
          <a:prstGeom prst="rect">
            <a:avLst/>
          </a:prstGeom>
          <a:noFill/>
        </p:spPr>
      </p:pic>
      <p:pic>
        <p:nvPicPr>
          <p:cNvPr id="21507" name="Picture 3" descr="https://im0-tub-ru.yandex.net/i?id=3471d262afb7afa794740cff080cb316&amp;n=33&amp;h=215&amp;w=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0312">
            <a:off x="2861405" y="1543891"/>
            <a:ext cx="4509689" cy="2938132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85728"/>
            <a:ext cx="82867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исследовательской работе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«Программа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 Movie Maker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актуально!»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решены следующие задачи: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проанализированы достоинства и недостатки программы;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 алгоритм работы с программой и создания видеофильма;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 эксперимент по применению программы как в урочной, так и во внеурочной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выводы и предложения по использованию программы.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netindir.com/wp-content/uploads/2016/05/Windows_Movie_Maker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500306"/>
            <a:ext cx="5238750" cy="5238750"/>
          </a:xfrm>
          <a:prstGeom prst="rect">
            <a:avLst/>
          </a:prstGeom>
          <a:noFill/>
        </p:spPr>
      </p:pic>
      <p:pic>
        <p:nvPicPr>
          <p:cNvPr id="6146" name="Picture 2" descr="http://1gr.cz/fotky/idnes/08/052/cl6/KOT2302db_klapka_ALAMY_A3BE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7000">
            <a:off x="5655576" y="4428963"/>
            <a:ext cx="3286148" cy="24724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000108"/>
            <a:ext cx="8929718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	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моей работы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стало изучение  программы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Maker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 ее возможностей для создания анимации, клипов,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видео-роликов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фильмов из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фото.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m0-tub-ru.yandex.net/i?id=106cd4dea286a451f1f829f454cddbac&amp;n=33&amp;h=185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448460" cy="1714512"/>
          </a:xfrm>
          <a:prstGeom prst="rect">
            <a:avLst/>
          </a:prstGeom>
          <a:noFill/>
        </p:spPr>
      </p:pic>
      <p:pic>
        <p:nvPicPr>
          <p:cNvPr id="1027" name="Picture 3" descr="http://irrm.ru/upload/normal/d3/kazan_sozdanie_reklamnyh_rolikov_i_prezentacionnyh_filmov_kazan_184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7015">
            <a:off x="4282296" y="3504920"/>
            <a:ext cx="4714908" cy="314327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исходя из этого, были поставлены следующие задачи: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получить представление об основных этапах создания фильма (клипа, видеоролика,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мульфильма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создавать компьютерную анимацию, используя программу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Movie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алгоритмическое мышление, познавательный интерес, информационную культуру, творческие способности;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classicfm.kz/images/news/a6678e3a138d4d02c69a3ee244903e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4000527" cy="225120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состоит в том, что возможно использование созданных нами видеороликов на уроках информатики, для представления своих работ на различных конкурсах, в том числе и в жизни школы.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2907" y="0"/>
            <a:ext cx="9286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Практическая значимость 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571744"/>
            <a:ext cx="69294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Операционная система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Movie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Maker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9068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Программное обеспечение проекта: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http://itsukraine.com/wp-content/uploads/2016/03/Ban-On-Russian-Fil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86418"/>
            <a:ext cx="4929190" cy="267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2368">
            <a:off x="427944" y="1785235"/>
            <a:ext cx="4654542" cy="51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4312">
            <a:off x="5500694" y="2643182"/>
            <a:ext cx="348304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2285992"/>
            <a:ext cx="9572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фильм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 жизни школы…»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Результаты исследования: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52"/>
            <a:ext cx="78581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Алгоритм работы с программой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создания видеофильма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http://msk.edu.ua/ivk/Informatika/1_kurs/Z53/2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5009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1214422"/>
            <a:ext cx="35429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Запуск программы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sk.edu.ua/ivk/Informatika/1_kurs/Z53/1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357166"/>
            <a:ext cx="40062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Импорт содержимого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81596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Добавление объектов на шкалу времени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sk.edu.ua/ivk/Informatika/1_kurs/Z53/3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6304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Добавление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названий и титров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sk.edu.ua/ivk/Informatika/1_kurs/Z53/8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142852"/>
            <a:ext cx="55499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Добавление видео эффектов и переходов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000768"/>
            <a:ext cx="61670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 Редактирование фильма в окне шкалы времени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246</Words>
  <PresentationFormat>Экран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Intel-05</dc:creator>
  <cp:lastModifiedBy>Intel-05</cp:lastModifiedBy>
  <cp:revision>5</cp:revision>
  <dcterms:created xsi:type="dcterms:W3CDTF">2017-05-09T18:35:08Z</dcterms:created>
  <dcterms:modified xsi:type="dcterms:W3CDTF">2017-05-09T20:15:41Z</dcterms:modified>
</cp:coreProperties>
</file>