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56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1ECB7A-52A1-4ECB-AB9C-EB63A39840A4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C0385D-8A53-4F23-8B4E-33F71C2962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Социальный проект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58578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Comic Sans MS" pitchFamily="66" charset="0"/>
              </a:rPr>
              <a:t>«День матери»</a:t>
            </a: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ru-RU" sz="2400" dirty="0" smtClean="0">
                <a:latin typeface="Comic Sans MS" pitchFamily="66" charset="0"/>
              </a:rPr>
              <a:t>Выполнили:</a:t>
            </a:r>
          </a:p>
          <a:p>
            <a:pPr algn="r">
              <a:buNone/>
            </a:pPr>
            <a:r>
              <a:rPr lang="ru-RU" sz="2400" dirty="0" smtClean="0">
                <a:latin typeface="Comic Sans MS" pitchFamily="66" charset="0"/>
              </a:rPr>
              <a:t> С.Н.Рябцева, Е.Н.Новичихина</a:t>
            </a:r>
          </a:p>
          <a:p>
            <a:pPr algn="r">
              <a:buNone/>
            </a:pPr>
            <a:r>
              <a:rPr lang="ru-RU" sz="2000" dirty="0" smtClean="0">
                <a:latin typeface="Comic Sans MS" pitchFamily="66" charset="0"/>
              </a:rPr>
              <a:t>КГКОУ КВСОШ № 8</a:t>
            </a:r>
          </a:p>
          <a:p>
            <a:pPr algn="ctr">
              <a:buNone/>
            </a:pPr>
            <a:r>
              <a:rPr lang="ru-RU" sz="2000" dirty="0" smtClean="0">
                <a:latin typeface="Comic Sans MS" pitchFamily="66" charset="0"/>
              </a:rPr>
              <a:t>г.Красноярск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1026" name="Picture 2" descr="C:\Users\456\Desktop\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5286412" cy="3527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Мама! 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Тебе желаем мы, родная,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Здоровья, теплых дней, добра!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И знай: ты нам нужна такая,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 Как солнца луч, как воздух, как вода!</a:t>
            </a:r>
          </a:p>
          <a:p>
            <a:pPr algn="ctr"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1507" name="Picture 3" descr="C:\Users\456\Desktop\den_materi_oblogka_960-960x5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164869"/>
            <a:ext cx="4786346" cy="2693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Социальные ролики: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1_Социальный ролик _Мамы_.mp4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4_Мама не вернётся. Социальный ролик.mp4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5_стих.mp4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6_VID-20210430-WA0001.mp4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Песни: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2_klip-bahh-tee-lyubvi-dostoyna-tolko-mama_207573.mp4</a:t>
            </a:r>
            <a:endParaRPr lang="ru-RU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3_Звонок МАМЕ. Песня рвет душу в клочья!!!  Песня про Маму!!! Вячеслав Мясников. ..mp4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7_Наталья Могилевская - Спасибо, мама.mp4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8_Zarina </a:t>
            </a:r>
            <a:r>
              <a:rPr lang="ru-RU" dirty="0" err="1" smtClean="0">
                <a:latin typeface="Comic Sans MS" pitchFamily="66" charset="0"/>
              </a:rPr>
              <a:t>Tilidze</a:t>
            </a:r>
            <a:r>
              <a:rPr lang="ru-RU" dirty="0" smtClean="0">
                <a:latin typeface="Comic Sans MS" pitchFamily="66" charset="0"/>
              </a:rPr>
              <a:t> - Мама.mp4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9_</a:t>
            </a:r>
            <a:r>
              <a:rPr lang="ru-RU" dirty="0" smtClean="0">
                <a:latin typeface="Comic Sans MS" pitchFamily="66" charset="0"/>
              </a:rPr>
              <a:t>Спасибо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ru-RU" dirty="0" smtClean="0">
                <a:latin typeface="Comic Sans MS" pitchFamily="66" charset="0"/>
              </a:rPr>
              <a:t>мама</a:t>
            </a:r>
            <a:r>
              <a:rPr lang="en-US" dirty="0" smtClean="0">
                <a:latin typeface="Comic Sans MS" pitchFamily="66" charset="0"/>
              </a:rPr>
              <a:t>! _ Thank you, mom! </a:t>
            </a:r>
            <a:r>
              <a:rPr lang="ru-RU" dirty="0" smtClean="0">
                <a:latin typeface="Comic Sans MS" pitchFamily="66" charset="0"/>
              </a:rPr>
              <a:t>[</a:t>
            </a:r>
            <a:r>
              <a:rPr lang="ru-RU" dirty="0" err="1" smtClean="0">
                <a:latin typeface="Comic Sans MS" pitchFamily="66" charset="0"/>
              </a:rPr>
              <a:t>english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subtitles</a:t>
            </a:r>
            <a:r>
              <a:rPr lang="ru-RU" dirty="0" smtClean="0">
                <a:latin typeface="Comic Sans MS" pitchFamily="66" charset="0"/>
              </a:rPr>
              <a:t>].mp4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001056" cy="4525963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latin typeface="Comic Sans MS" pitchFamily="66" charset="0"/>
              </a:rPr>
              <a:t>Цель:</a:t>
            </a:r>
            <a:r>
              <a:rPr lang="ru-RU" dirty="0" smtClean="0">
                <a:latin typeface="Comic Sans MS" pitchFamily="66" charset="0"/>
              </a:rPr>
              <a:t>  Поддержать традиции бережного отношения к женщине, закрепить семейные устои, отметить значение в нашей жизни главного человека – матери.</a:t>
            </a:r>
          </a:p>
          <a:p>
            <a:pPr>
              <a:buNone/>
            </a:pP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5" name="Picture 2" descr="C:\Users\456\Desktop\m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857628"/>
            <a:ext cx="4214842" cy="2809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92961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Задачи: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- сформировать уважительное отношения детей к своим родителям и родителей к своим детям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- пробудить во взрослых и детях желание быть доброжелательными и доверчивыми друг к другу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- способствовать созданию теплых взаимоотношений в семье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Comic Sans MS" pitchFamily="66" charset="0"/>
              </a:rPr>
              <a:t>- создать положительную эмоциональную сферу на проекте.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0895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Празднование Дня Матери началось еще в Древнем Риме, когда люди славили богиню земли и плодородия. В христианстве этот праздник связан с чествованием Покровы Божьей Матери.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 1998 года в России в последний воскресный день ноября празднуется День Матери, Хранительницы очага. Это своеобразный день благодарения, выражения любви и уважения мамам. Они дали нам жизнь, ласку и заботу, согрели любовью. Слова «мама», «мать» - одни из самых древних на Земле и почти одинаково звучат на языках разных народов. Это говорит о том, что все люди почитают и любят матерей. Во многих странах отмечается День матери. Люди поздравляют своих мам, приезжают к ним в гости, дарят подарки, устраивают для них праздник.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4214842" cy="534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44" y="214290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Центральную роль в иконе играет плат Божьей Матери, которым она покрывает каждого из нас, защищая от бед, несчастий и утраты веры.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456\Desktop\2425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071546"/>
            <a:ext cx="9789413" cy="57864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Я верю, что женщина –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Чудо земное!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Какого на Млечном пути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Не сыскать,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И если женщина –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Слово святое,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То трижды священное –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«Женщина - мать».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456\Desktop\2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74" y="1071546"/>
            <a:ext cx="10281716" cy="57864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96356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Мама, мамочка. Сколько тепла таит это магическое слово.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Материнская любовь греет нас долгие годы.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Мамино тепло всегда рядом, даже если она далеко...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Мамина любовь и тепло всегда в наших сердцах...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Любовь матери к своим детям – самое святое чувство в мире. Ведь сколько пословиц сложено об этом!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-При солнышке тепло, а при матери добро.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-Птица рада весне, а младенец – матери.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– Материнский гнев, что весенний снег, и много выпадает, да скоро растает.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Материнская ласка конца не знает.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«День матери»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Все мы в вечном, неоплатном долгу перед матерью, чья любовь сопровождает нас всю жизнь.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Поэтому нежно любите, уважайте, берегите мам, не причиняйте им боль словами и поступками, ведь только материнская любовь дороже всего на свете, только мама всегда поймет, всегда простит, всегда встанет на защиту своего ребенка будь ему хоть 3 года, хоть несколько десятков лет. Цените любовь своих матерей, очень важно понять мамину заботу и внимание вовремя, цените то время, пока ваша мама с вами рядом...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468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Социальный проект</vt:lpstr>
      <vt:lpstr>«День матери» </vt:lpstr>
      <vt:lpstr>«День матери» </vt:lpstr>
      <vt:lpstr>«День матери» </vt:lpstr>
      <vt:lpstr>Слайд 5</vt:lpstr>
      <vt:lpstr>«День матери» </vt:lpstr>
      <vt:lpstr>«День матери» </vt:lpstr>
      <vt:lpstr>«День матери» </vt:lpstr>
      <vt:lpstr>«День матери»</vt:lpstr>
      <vt:lpstr>«День матери»</vt:lpstr>
      <vt:lpstr>«День матери»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456</dc:creator>
  <cp:lastModifiedBy>456</cp:lastModifiedBy>
  <cp:revision>19</cp:revision>
  <dcterms:created xsi:type="dcterms:W3CDTF">2022-11-28T03:46:20Z</dcterms:created>
  <dcterms:modified xsi:type="dcterms:W3CDTF">2022-12-12T03:10:37Z</dcterms:modified>
</cp:coreProperties>
</file>