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60" d="100"/>
          <a:sy n="60" d="100"/>
        </p:scale>
        <p:origin x="1140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0810-AC05-4DC1-935C-9CB2E7AADFD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D52F-8414-437A-9D4B-2C21E1173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9780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0810-AC05-4DC1-935C-9CB2E7AADFD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D52F-8414-437A-9D4B-2C21E1173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887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0810-AC05-4DC1-935C-9CB2E7AADFD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D52F-8414-437A-9D4B-2C21E1173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73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0810-AC05-4DC1-935C-9CB2E7AADFD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D52F-8414-437A-9D4B-2C21E1173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165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0810-AC05-4DC1-935C-9CB2E7AADFD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D52F-8414-437A-9D4B-2C21E1173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891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0810-AC05-4DC1-935C-9CB2E7AADFD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D52F-8414-437A-9D4B-2C21E1173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486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0810-AC05-4DC1-935C-9CB2E7AADFD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D52F-8414-437A-9D4B-2C21E1173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579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0810-AC05-4DC1-935C-9CB2E7AADFD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D52F-8414-437A-9D4B-2C21E1173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36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0810-AC05-4DC1-935C-9CB2E7AADFD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D52F-8414-437A-9D4B-2C21E1173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55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0810-AC05-4DC1-935C-9CB2E7AADFD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D52F-8414-437A-9D4B-2C21E1173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818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60810-AC05-4DC1-935C-9CB2E7AADFD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DD52F-8414-437A-9D4B-2C21E1173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17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C60810-AC05-4DC1-935C-9CB2E7AADFD9}" type="datetimeFigureOut">
              <a:rPr lang="ru-RU" smtClean="0"/>
              <a:t>20.05.2020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DD52F-8414-437A-9D4B-2C21E11732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566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yadi.sk/i/tHT2iz0CO7v8k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adi.sk/i/zihe5e9xF2O-hw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olya.iva@mail.r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6510" y="2547257"/>
            <a:ext cx="10306594" cy="1763486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Soft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skils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Надпрофессиональные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навыки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10818" y="267063"/>
            <a:ext cx="11781182" cy="7866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МБОУ ДО «Дворец творчества детей и молодежи» Ленинского района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г.Кемерово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80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5944" y="428475"/>
            <a:ext cx="512829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Здравствуйте, ребята! Тема нашего сегодняшнего занятия «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Надпрофессиональные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навыки». Давайте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разберемся, что же такое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soft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почему они так важны? </a:t>
            </a: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S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- это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 навыки, как коммуникабельность, умение работать в команде, слышать и слушать собеседника, разговаривать и договариваться. Такие навыки можно приобрести и развить с помощью социального окружения, увлечений, которые связаны с общением с другими людьми и дополнительного образования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://emba.ranepa.ru/media/k2/items/cache/d684a5f1d6d18e9647b504aaaaf15048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086" y="169816"/>
            <a:ext cx="6675120" cy="370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421086" y="4132029"/>
            <a:ext cx="6672349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русском языке нет такого емкого понятия для определения и коммуникативных навыков, и навыков ведения переговоров, грамотного владения речью и </a:t>
            </a:r>
            <a:r>
              <a:rPr lang="ru-RU" sz="19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самопрезентации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Соответственно, нет и перевода данного понятия.</a:t>
            </a:r>
          </a:p>
          <a:p>
            <a:pPr algn="just"/>
            <a:r>
              <a:rPr lang="en-US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9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наше современное время уже мало кого можно удивить высшим образованием, но вот правильно вести переговоры и общаться могут далеко не все, навыки коммуникации на самом деле приобретают все большее значение.</a:t>
            </a:r>
            <a:endParaRPr lang="ru-RU" sz="1900" dirty="0"/>
          </a:p>
        </p:txBody>
      </p:sp>
    </p:spTree>
    <p:extLst>
      <p:ext uri="{BB962C8B-B14F-4D97-AF65-F5344CB8AC3E}">
        <p14:creationId xmlns:p14="http://schemas.microsoft.com/office/powerpoint/2010/main" val="4192494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3057" cy="6858594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9" y="2819959"/>
            <a:ext cx="7347813" cy="3920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https://mmctraining.ru/upload/iblock/b9e/b9e9430433f8381f54b31d69dc334dc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5010" y="3224760"/>
            <a:ext cx="3986639" cy="36335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35753" y="1203545"/>
            <a:ext cx="7269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hlinkClick r:id="rId6"/>
              </a:rPr>
              <a:t>https://</a:t>
            </a:r>
            <a:r>
              <a:rPr lang="en-US" sz="2800" dirty="0" smtClean="0">
                <a:hlinkClick r:id="rId6"/>
              </a:rPr>
              <a:t>yadi.sk/i/zihe5e9xF2O-hw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35753" y="2011752"/>
            <a:ext cx="51785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hlinkClick r:id="rId7"/>
              </a:rPr>
              <a:t>https://</a:t>
            </a:r>
            <a:r>
              <a:rPr lang="ru-RU" sz="2800" dirty="0" smtClean="0">
                <a:hlinkClick r:id="rId7"/>
              </a:rPr>
              <a:t>yadi.sk/i/tHT2iz0CO7v8kA</a:t>
            </a:r>
            <a:r>
              <a:rPr lang="ru-RU" sz="2800" dirty="0" smtClean="0"/>
              <a:t>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7094" y="305640"/>
            <a:ext cx="11309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Для начального знакомства с понятием «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 предлагаю вашему вниманию ознакомиться с видеоматериалами по теме. Видеоматериалы доступны по ссылкам: 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396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786" y="0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586" y="-83802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Коммуникация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2386" y="939119"/>
            <a:ext cx="10515600" cy="4351338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слушать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убеждение и аргументация</a:t>
            </a:r>
          </a:p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нетворкинг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построение и поддержание бизнес-отношений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ведение переговоров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презентаций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навыки продаж</a:t>
            </a:r>
          </a:p>
          <a:p>
            <a:r>
              <a:rPr lang="ru-RU" sz="24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самопрезентация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публичные выступления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командная работа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нацеленность на результат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деловое письмо</a:t>
            </a:r>
          </a:p>
          <a:p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клиентоориентированность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www.nicom.cz/media/ctg/img/1748267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1" t="48653"/>
          <a:stretch/>
        </p:blipFill>
        <p:spPr bwMode="auto">
          <a:xfrm>
            <a:off x="0" y="5437107"/>
            <a:ext cx="4841571" cy="14703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ngliyskiyazik.ru/wp-content/uploads/2017/07/Kommunikativnyy-metod-obucheniya-angliyskomu-yazyk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203" y="2225052"/>
            <a:ext cx="6599640" cy="46329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07052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05" y="-29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Управление собой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937" y="1023519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управление эмоциями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управление стрессом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управление собственным развитием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планирование и целеполагание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тайм-менеджмент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энергия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/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энтузиазм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/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инициативность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/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настойчивость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рефлексия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использование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обратной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связи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https://www.nicom.cz/media/ctg/img/1748267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1" t="48653"/>
          <a:stretch/>
        </p:blipFill>
        <p:spPr bwMode="auto">
          <a:xfrm>
            <a:off x="0" y="5246146"/>
            <a:ext cx="5470358" cy="166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seeinsight.ru/images/63202a17add4d4449982cdae65743c6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8317" y="6935"/>
            <a:ext cx="3894509" cy="27261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avatars.mds.yandex.net/get-pdb/1381440/0143fd35-5c67-41d8-9dec-8a7fc3fb6835/s1200?webp=fals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412" y="3975790"/>
            <a:ext cx="3864414" cy="28822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64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8810" y="-297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Мышление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8810" y="1055604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системное мышление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креативное мышление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структурное мышление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логическое мышление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поиск и анализ информации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выработка и принятие решений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проектное мышление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тактическое и стратегическое мышление (для руководителей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https://www.nicom.cz/media/ctg/img/1748267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1" t="48653"/>
          <a:stretch/>
        </p:blipFill>
        <p:spPr bwMode="auto">
          <a:xfrm>
            <a:off x="0" y="5246146"/>
            <a:ext cx="5470358" cy="166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s://spo.mosmetod.ru/news/0f133a10f0917e8a0ee8d6df122841a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39" y="190878"/>
            <a:ext cx="5842485" cy="3899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437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305" y="-32769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Управленческие навыки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0684" y="994611"/>
            <a:ext cx="6797842" cy="5615963"/>
          </a:xfrm>
        </p:spPr>
        <p:txBody>
          <a:bodyPr>
            <a:normAutofit fontScale="92500" lnSpcReduction="10000"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управление исполнением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планирование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постановка задач сотрудникам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мотивирование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контроль реализации задач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наставничество (развитие сотрудников) -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менторинг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коучинг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ситуационное руководство и лидерство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ведение совещаний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подача обратной связи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управление проектами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управление изменениями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делегирование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https://study.sevastopol.su/wp-content/uploads/2019/12/83d5f4fb40bd8d6c5b6f893600d569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6042" y="21256"/>
            <a:ext cx="4556486" cy="36087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nicom.cz/media/ctg/img/174826728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1" t="48653"/>
          <a:stretch/>
        </p:blipFill>
        <p:spPr bwMode="auto">
          <a:xfrm>
            <a:off x="6722170" y="5218519"/>
            <a:ext cx="5470358" cy="166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454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057" y="-594"/>
            <a:ext cx="12193057" cy="68585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390" y="0"/>
            <a:ext cx="10515600" cy="1325563"/>
          </a:xfrm>
        </p:spPr>
        <p:txBody>
          <a:bodyPr/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Предпринимательские навыки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7837" y="1253034"/>
            <a:ext cx="10515600" cy="4351338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бизнес-планирование,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финансовое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моделирование,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понимание маркетинговых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процессов, </a:t>
            </a:r>
            <a:endParaRPr lang="ru-RU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навыки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продвижения бизнеса и управления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репутацией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+ все вышеперечисленные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Picture 2" descr="https://www.nicom.cz/media/ctg/img/1748267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1" t="48653"/>
          <a:stretch/>
        </p:blipFill>
        <p:spPr bwMode="auto">
          <a:xfrm>
            <a:off x="0" y="5196669"/>
            <a:ext cx="5470358" cy="16613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t4.depositphotos.com/2673929/25116/i/950/depositphotos_251169432-stock-photo-businessman-with-planner-startup-ide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1297" y="3376746"/>
            <a:ext cx="5091421" cy="3468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otvet.imgsmail.ru/download/517192_c9d221a531a20dce1aedae790b15cc33_80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1449" y="92071"/>
            <a:ext cx="2854530" cy="28943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37627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34B10D7E-E386-4AB1-8229-88FC5CC76A53}"/>
              </a:ext>
            </a:extLst>
          </p:cNvPr>
          <p:cNvSpPr/>
          <p:nvPr/>
        </p:nvSpPr>
        <p:spPr>
          <a:xfrm>
            <a:off x="769499" y="1106413"/>
            <a:ext cx="952953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i="0" u="sng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для самопроверки: </a:t>
            </a:r>
          </a:p>
          <a:p>
            <a:pPr algn="just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значит «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Какимм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образом такие навыки помогают в построении своей трудовой карьеры 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какие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 уже имеете и над какие навыки  еще нужно в себе развить?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Ответы необходимо отравить на почту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olya.iva@mail.ru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9258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264</Words>
  <Application>Microsoft Office PowerPoint</Application>
  <PresentationFormat>Широкоэкранный</PresentationFormat>
  <Paragraphs>64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Calibri</vt:lpstr>
      <vt:lpstr>Calibri Light</vt:lpstr>
      <vt:lpstr>Times New Roman</vt:lpstr>
      <vt:lpstr>Тема Office</vt:lpstr>
      <vt:lpstr>Soft skils. Надпрофессиональные навыки</vt:lpstr>
      <vt:lpstr>Презентация PowerPoint</vt:lpstr>
      <vt:lpstr>Презентация PowerPoint</vt:lpstr>
      <vt:lpstr>Коммуникация</vt:lpstr>
      <vt:lpstr>Управление собой</vt:lpstr>
      <vt:lpstr>Мышление</vt:lpstr>
      <vt:lpstr>Управленческие навыки</vt:lpstr>
      <vt:lpstr>Предпринимательские навыки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 - skills</dc:title>
  <dc:creator>Пользователь Windows</dc:creator>
  <cp:lastModifiedBy>UKLR</cp:lastModifiedBy>
  <cp:revision>8</cp:revision>
  <dcterms:created xsi:type="dcterms:W3CDTF">2019-01-08T02:54:38Z</dcterms:created>
  <dcterms:modified xsi:type="dcterms:W3CDTF">2020-05-20T07:22:47Z</dcterms:modified>
</cp:coreProperties>
</file>