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07FD-565A-4B49-B5A4-5CF9C88C87A3}" type="datetimeFigureOut">
              <a:rPr lang="ru-RU" smtClean="0"/>
              <a:t>28.09.2010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2FBA-C8A3-4C6F-886E-8384CEB4F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07FD-565A-4B49-B5A4-5CF9C88C87A3}" type="datetimeFigureOut">
              <a:rPr lang="ru-RU" smtClean="0"/>
              <a:t>28.09.2010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2FBA-C8A3-4C6F-886E-8384CEB4F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07FD-565A-4B49-B5A4-5CF9C88C87A3}" type="datetimeFigureOut">
              <a:rPr lang="ru-RU" smtClean="0"/>
              <a:t>28.09.2010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2FBA-C8A3-4C6F-886E-8384CEB4F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07FD-565A-4B49-B5A4-5CF9C88C87A3}" type="datetimeFigureOut">
              <a:rPr lang="ru-RU" smtClean="0"/>
              <a:t>28.09.2010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2FBA-C8A3-4C6F-886E-8384CEB4F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07FD-565A-4B49-B5A4-5CF9C88C87A3}" type="datetimeFigureOut">
              <a:rPr lang="ru-RU" smtClean="0"/>
              <a:t>28.09.2010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2FBA-C8A3-4C6F-886E-8384CEB4F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07FD-565A-4B49-B5A4-5CF9C88C87A3}" type="datetimeFigureOut">
              <a:rPr lang="ru-RU" smtClean="0"/>
              <a:t>28.09.2010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2FBA-C8A3-4C6F-886E-8384CEB4F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07FD-565A-4B49-B5A4-5CF9C88C87A3}" type="datetimeFigureOut">
              <a:rPr lang="ru-RU" smtClean="0"/>
              <a:t>28.09.2010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2FBA-C8A3-4C6F-886E-8384CEB4F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07FD-565A-4B49-B5A4-5CF9C88C87A3}" type="datetimeFigureOut">
              <a:rPr lang="ru-RU" smtClean="0"/>
              <a:t>28.09.2010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2FBA-C8A3-4C6F-886E-8384CEB4F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07FD-565A-4B49-B5A4-5CF9C88C87A3}" type="datetimeFigureOut">
              <a:rPr lang="ru-RU" smtClean="0"/>
              <a:t>28.09.2010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2FBA-C8A3-4C6F-886E-8384CEB4F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07FD-565A-4B49-B5A4-5CF9C88C87A3}" type="datetimeFigureOut">
              <a:rPr lang="ru-RU" smtClean="0"/>
              <a:t>28.09.2010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2FBA-C8A3-4C6F-886E-8384CEB4F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07FD-565A-4B49-B5A4-5CF9C88C87A3}" type="datetimeFigureOut">
              <a:rPr lang="ru-RU" smtClean="0"/>
              <a:t>28.09.2010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2FBA-C8A3-4C6F-886E-8384CEB4F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807FD-565A-4B49-B5A4-5CF9C88C87A3}" type="datetimeFigureOut">
              <a:rPr lang="ru-RU" smtClean="0"/>
              <a:t>28.09.2010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A2FBA-C8A3-4C6F-886E-8384CEB4F1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2066" y="1285860"/>
            <a:ext cx="3714776" cy="264320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Как сочинить сказку?</a:t>
            </a:r>
            <a:br>
              <a:rPr lang="ru-RU" b="1" dirty="0" smtClean="0">
                <a:solidFill>
                  <a:srgbClr val="0033CC"/>
                </a:solidFill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4357694"/>
            <a:ext cx="3571900" cy="128110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Карты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Проппа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user\Pictures\1518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428604"/>
            <a:ext cx="5067301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2010-09-28\IMAGE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870" y="428604"/>
            <a:ext cx="8858473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0-09-28\IMAGE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31" y="357165"/>
            <a:ext cx="9131869" cy="6150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010-09-28\IMAGE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28604"/>
            <a:ext cx="9158418" cy="6134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010-09-28\IMAGE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970" y="428604"/>
            <a:ext cx="8797748" cy="5943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2010-09-28\IMAGE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185" y="500042"/>
            <a:ext cx="8906815" cy="6016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010-09-28\IMAGE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350" y="571480"/>
            <a:ext cx="8799713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2010-09-28\IMAGE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123" y="428604"/>
            <a:ext cx="8817837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2010-09-28\IMAGE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0" y="571480"/>
            <a:ext cx="8801332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2010-09-28\IMAGE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56" y="428604"/>
            <a:ext cx="8828299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6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Как сочинить сказку?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2010-09-28T15:35:56Z</dcterms:created>
  <dcterms:modified xsi:type="dcterms:W3CDTF">2010-09-28T16:09:37Z</dcterms:modified>
</cp:coreProperties>
</file>