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Сочинение </a:t>
            </a:r>
            <a:r>
              <a:rPr lang="ru-RU" smtClean="0"/>
              <a:t>по готовому тексту.</a:t>
            </a:r>
            <a:r>
              <a:rPr lang="ru-RU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класс. Развитие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4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3239839" cy="62279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89018" y="1371600"/>
            <a:ext cx="9315594" cy="5486400"/>
          </a:xfrm>
        </p:spPr>
        <p:txBody>
          <a:bodyPr>
            <a:normAutofit/>
          </a:bodyPr>
          <a:lstStyle/>
          <a:p>
            <a:r>
              <a:rPr lang="ru-RU" sz="4300" b="1" dirty="0" smtClean="0"/>
              <a:t>         </a:t>
            </a:r>
            <a:r>
              <a:rPr lang="ru-RU" sz="3600" dirty="0"/>
              <a:t>Я вижу в небе 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/>
              <a:t>ка. 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ни оч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нь  </a:t>
            </a:r>
            <a:r>
              <a:rPr lang="ru-RU" sz="3600" dirty="0"/>
              <a:t>кр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/>
              <a:t>сивые и 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/>
              <a:t>нт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dirty="0"/>
              <a:t>ресные! Было бы так </a:t>
            </a:r>
            <a:r>
              <a:rPr lang="ru-RU" sz="3600" dirty="0" smtClean="0"/>
              <a:t>зд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dirty="0" smtClean="0"/>
              <a:t>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 </a:t>
            </a:r>
            <a:r>
              <a:rPr lang="ru-RU" sz="3600" dirty="0"/>
              <a:t>к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сну</a:t>
            </a:r>
            <a:r>
              <a:rPr lang="ru-RU" sz="3600" b="1" dirty="0"/>
              <a:t>ться</a:t>
            </a:r>
            <a:r>
              <a:rPr lang="ru-RU" sz="3600" dirty="0"/>
              <a:t> до них! 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/>
              <a:t>ка так п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хож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/>
              <a:t> на пуховые </a:t>
            </a:r>
            <a:r>
              <a:rPr lang="ru-RU" sz="3600" dirty="0" smtClean="0"/>
              <a:t>мя</a:t>
            </a:r>
            <a:r>
              <a:rPr lang="ru-RU" sz="3600" dirty="0" smtClean="0">
                <a:solidFill>
                  <a:srgbClr val="0070C0"/>
                </a:solidFill>
              </a:rPr>
              <a:t>г</a:t>
            </a:r>
            <a:r>
              <a:rPr lang="ru-RU" sz="3600" dirty="0" smtClean="0"/>
              <a:t>кие п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душки, что </a:t>
            </a:r>
            <a:r>
              <a:rPr lang="ru-RU" sz="3600" dirty="0"/>
              <a:t>даже спать хоч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b="1" dirty="0"/>
              <a:t>тся</a:t>
            </a:r>
            <a:r>
              <a:rPr lang="ru-RU" sz="3600" dirty="0"/>
              <a:t>! Я оч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dirty="0"/>
              <a:t>нь л</a:t>
            </a:r>
            <a:r>
              <a:rPr lang="ru-RU" sz="3600" dirty="0">
                <a:solidFill>
                  <a:srgbClr val="FF0000"/>
                </a:solidFill>
              </a:rPr>
              <a:t>ю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ю</a:t>
            </a:r>
            <a:r>
              <a:rPr lang="ru-RU" sz="3600" dirty="0"/>
              <a:t> см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треть на 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/>
              <a:t>ка и пыта</a:t>
            </a:r>
            <a:r>
              <a:rPr lang="ru-RU" sz="3600" b="1" dirty="0">
                <a:solidFill>
                  <a:schemeClr val="tx1"/>
                </a:solidFill>
              </a:rPr>
              <a:t>ться</a:t>
            </a:r>
            <a:r>
              <a:rPr lang="ru-RU" sz="3600" dirty="0"/>
              <a:t> увид</a:t>
            </a:r>
            <a:r>
              <a:rPr lang="ru-RU" sz="3600" dirty="0">
                <a:solidFill>
                  <a:srgbClr val="FF0000"/>
                </a:solidFill>
              </a:rPr>
              <a:t>е</a:t>
            </a:r>
            <a:r>
              <a:rPr lang="ru-RU" sz="3600" dirty="0"/>
              <a:t>ть там разных ж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r>
              <a:rPr lang="ru-RU" sz="3600" dirty="0"/>
              <a:t>вотных. Я очень л</a:t>
            </a:r>
            <a:r>
              <a:rPr lang="ru-RU" sz="3600" dirty="0">
                <a:solidFill>
                  <a:srgbClr val="FF0000"/>
                </a:solidFill>
              </a:rPr>
              <a:t>ю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ю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бл</a:t>
            </a:r>
            <a:r>
              <a:rPr lang="ru-RU" sz="3600" dirty="0">
                <a:solidFill>
                  <a:srgbClr val="FF0000"/>
                </a:solidFill>
              </a:rPr>
              <a:t>а</a:t>
            </a:r>
            <a:r>
              <a:rPr lang="ru-RU" sz="3600" dirty="0"/>
              <a:t>ка!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4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Анализ прочитанного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 </a:t>
            </a:r>
            <a:r>
              <a:rPr lang="ru-RU" sz="3600" b="1" dirty="0" smtClean="0"/>
              <a:t>чём </a:t>
            </a:r>
            <a:r>
              <a:rPr lang="ru-RU" sz="3600" b="1" dirty="0"/>
              <a:t>мы прочитали </a:t>
            </a:r>
            <a:r>
              <a:rPr lang="ru-RU" sz="3600" b="1" dirty="0" smtClean="0"/>
              <a:t>рассказ? На что похожи облака? Что любит делать автор?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53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1676400"/>
            <a:ext cx="4313864" cy="423482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бл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ка</a:t>
            </a:r>
          </a:p>
          <a:p>
            <a:r>
              <a:rPr lang="ru-RU" sz="3600" b="1" dirty="0"/>
              <a:t>к</a:t>
            </a:r>
            <a:r>
              <a:rPr lang="ru-RU" sz="3600" b="1" dirty="0" smtClean="0"/>
              <a:t>р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сивые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и</a:t>
            </a:r>
            <a:r>
              <a:rPr lang="ru-RU" sz="3600" b="1" dirty="0" smtClean="0"/>
              <a:t>нт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/>
              <a:t>ресные</a:t>
            </a:r>
          </a:p>
          <a:p>
            <a:r>
              <a:rPr lang="ru-RU" sz="3600" b="1" dirty="0"/>
              <a:t>п</a:t>
            </a:r>
            <a:r>
              <a:rPr lang="ru-RU" sz="3600" b="1" dirty="0">
                <a:solidFill>
                  <a:srgbClr val="FF0000"/>
                </a:solidFill>
              </a:rPr>
              <a:t>о</a:t>
            </a:r>
            <a:r>
              <a:rPr lang="ru-RU" sz="3600" b="1" dirty="0"/>
              <a:t>хож</a:t>
            </a:r>
            <a:r>
              <a:rPr lang="ru-RU" sz="3600" b="1" dirty="0">
                <a:solidFill>
                  <a:srgbClr val="FF0000"/>
                </a:solidFill>
              </a:rPr>
              <a:t>и</a:t>
            </a:r>
            <a:endParaRPr lang="ru-RU" sz="3600" b="1" dirty="0" smtClean="0"/>
          </a:p>
          <a:p>
            <a:endParaRPr lang="ru-RU" sz="3600" b="1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676400"/>
            <a:ext cx="4313864" cy="4227444"/>
          </a:xfrm>
        </p:spPr>
        <p:txBody>
          <a:bodyPr/>
          <a:lstStyle/>
          <a:p>
            <a:r>
              <a:rPr lang="ru-RU" sz="3600" b="1" dirty="0"/>
              <a:t>мя</a:t>
            </a:r>
            <a:r>
              <a:rPr lang="ru-RU" sz="3600" b="1" dirty="0">
                <a:solidFill>
                  <a:srgbClr val="0070C0"/>
                </a:solidFill>
              </a:rPr>
              <a:t>г</a:t>
            </a:r>
            <a:r>
              <a:rPr lang="ru-RU" sz="3600" b="1" dirty="0"/>
              <a:t>кие</a:t>
            </a:r>
            <a:r>
              <a:rPr lang="ru-RU" sz="3600" b="1" dirty="0" smtClean="0"/>
              <a:t> </a:t>
            </a:r>
            <a:endParaRPr lang="ru-RU" sz="3600" b="1" dirty="0"/>
          </a:p>
          <a:p>
            <a:r>
              <a:rPr lang="ru-RU" sz="3600" b="1" dirty="0"/>
              <a:t>п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душки</a:t>
            </a:r>
            <a:endParaRPr lang="ru-RU" sz="3600" dirty="0" smtClean="0"/>
          </a:p>
          <a:p>
            <a:r>
              <a:rPr lang="ru-RU" sz="3600" b="1" dirty="0"/>
              <a:t>с</a:t>
            </a:r>
            <a:r>
              <a:rPr lang="ru-RU" sz="3600" b="1" dirty="0" smtClean="0"/>
              <a:t>м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/>
              <a:t>треть</a:t>
            </a:r>
          </a:p>
          <a:p>
            <a:r>
              <a:rPr lang="ru-RU" sz="3600" b="1" dirty="0"/>
              <a:t>увид</a:t>
            </a:r>
            <a:r>
              <a:rPr lang="ru-RU" sz="3600" b="1" dirty="0">
                <a:solidFill>
                  <a:srgbClr val="FF0000"/>
                </a:solidFill>
              </a:rPr>
              <a:t>е</a:t>
            </a:r>
            <a:r>
              <a:rPr lang="ru-RU" sz="3600" b="1" dirty="0"/>
              <a:t>ть</a:t>
            </a:r>
            <a:endParaRPr lang="ru-RU" sz="3600" b="1" dirty="0" smtClean="0"/>
          </a:p>
          <a:p>
            <a:r>
              <a:rPr lang="ru-RU" sz="3600" b="1" dirty="0"/>
              <a:t>л</a:t>
            </a:r>
            <a:r>
              <a:rPr lang="ru-RU" sz="3600" b="1" dirty="0">
                <a:solidFill>
                  <a:srgbClr val="FF0000"/>
                </a:solidFill>
              </a:rPr>
              <a:t>ю</a:t>
            </a:r>
            <a:r>
              <a:rPr lang="ru-RU" sz="3600" b="1" dirty="0"/>
              <a:t>бл</a:t>
            </a:r>
            <a:r>
              <a:rPr lang="ru-RU" sz="3600" b="1" dirty="0">
                <a:solidFill>
                  <a:srgbClr val="FF0000"/>
                </a:solidFill>
              </a:rPr>
              <a:t>ю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2121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Трудные слова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</a:t>
            </a:r>
            <a:r>
              <a:rPr lang="ru-RU" sz="4400" dirty="0">
                <a:solidFill>
                  <a:srgbClr val="FF0000"/>
                </a:solidFill>
              </a:rPr>
              <a:t>о</a:t>
            </a:r>
            <a:r>
              <a:rPr lang="ru-RU" sz="4400" dirty="0"/>
              <a:t>сну</a:t>
            </a:r>
            <a:r>
              <a:rPr lang="ru-RU" sz="4400" b="1" dirty="0"/>
              <a:t>ться </a:t>
            </a:r>
            <a:endParaRPr lang="ru-RU" sz="4400" b="1" dirty="0" smtClean="0"/>
          </a:p>
          <a:p>
            <a:r>
              <a:rPr lang="ru-RU" sz="4400" dirty="0"/>
              <a:t>спа</a:t>
            </a:r>
            <a:r>
              <a:rPr lang="ru-RU" sz="4400" b="1" dirty="0"/>
              <a:t>ть</a:t>
            </a:r>
            <a:r>
              <a:rPr lang="ru-RU" sz="4400" dirty="0"/>
              <a:t> </a:t>
            </a:r>
            <a:r>
              <a:rPr lang="ru-RU" sz="4400" dirty="0" smtClean="0"/>
              <a:t>хоч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тся</a:t>
            </a:r>
          </a:p>
          <a:p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ю</a:t>
            </a:r>
            <a:r>
              <a:rPr lang="ru-RU" sz="4400" dirty="0" smtClean="0"/>
              <a:t>бл</a:t>
            </a:r>
            <a:r>
              <a:rPr lang="ru-RU" sz="4400" dirty="0" smtClean="0">
                <a:solidFill>
                  <a:srgbClr val="FF0000"/>
                </a:solidFill>
              </a:rPr>
              <a:t>ю</a:t>
            </a:r>
            <a:r>
              <a:rPr lang="ru-RU" sz="4400" dirty="0" smtClean="0"/>
              <a:t> см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тре</a:t>
            </a:r>
            <a:r>
              <a:rPr lang="ru-RU" sz="4400" b="1" dirty="0" smtClean="0"/>
              <a:t>ть</a:t>
            </a:r>
          </a:p>
          <a:p>
            <a:r>
              <a:rPr lang="ru-RU" sz="4400" dirty="0"/>
              <a:t>пыта</a:t>
            </a:r>
            <a:r>
              <a:rPr lang="ru-RU" sz="4400" b="1" dirty="0">
                <a:solidFill>
                  <a:schemeClr val="tx1"/>
                </a:solidFill>
              </a:rPr>
              <a:t>ться</a:t>
            </a:r>
            <a:r>
              <a:rPr lang="ru-RU" sz="4400" dirty="0"/>
              <a:t> увид</a:t>
            </a:r>
            <a:r>
              <a:rPr lang="ru-RU" sz="4400" dirty="0">
                <a:solidFill>
                  <a:srgbClr val="FF0000"/>
                </a:solidFill>
              </a:rPr>
              <a:t>е</a:t>
            </a:r>
            <a:r>
              <a:rPr lang="ru-RU" sz="4400" b="1" dirty="0"/>
              <a:t>ть</a:t>
            </a:r>
          </a:p>
        </p:txBody>
      </p:sp>
    </p:spTree>
    <p:extLst>
      <p:ext uri="{BB962C8B-B14F-4D97-AF65-F5344CB8AC3E}">
        <p14:creationId xmlns:p14="http://schemas.microsoft.com/office/powerpoint/2010/main" val="18387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Анализ:  </a:t>
            </a:r>
            <a:r>
              <a:rPr lang="ru-RU" b="1" dirty="0"/>
              <a:t>К</a:t>
            </a:r>
            <a:r>
              <a:rPr lang="ru-RU" b="1" dirty="0" smtClean="0"/>
              <a:t>ак </a:t>
            </a:r>
            <a:r>
              <a:rPr lang="ru-RU" b="1" dirty="0"/>
              <a:t>сказать по другому?</a:t>
            </a:r>
            <a:br>
              <a:rPr lang="ru-RU" b="1" dirty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48691" y="2133600"/>
            <a:ext cx="5254385" cy="377762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нт</a:t>
            </a:r>
            <a:r>
              <a:rPr lang="ru-RU" sz="3600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ресные </a:t>
            </a:r>
            <a:endParaRPr lang="ru-RU" sz="3600" dirty="0" smtClean="0"/>
          </a:p>
          <a:p>
            <a:r>
              <a:rPr lang="ru-RU" sz="3600" dirty="0" smtClean="0"/>
              <a:t>зд</a:t>
            </a:r>
            <a:r>
              <a:rPr lang="ru-RU" sz="3600" dirty="0" smtClean="0">
                <a:solidFill>
                  <a:schemeClr val="tx1"/>
                </a:solidFill>
              </a:rPr>
              <a:t>о</a:t>
            </a:r>
            <a:r>
              <a:rPr lang="ru-RU" sz="3600" dirty="0" smtClean="0"/>
              <a:t>р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 к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сну</a:t>
            </a:r>
            <a:r>
              <a:rPr lang="ru-RU" sz="3600" b="1" dirty="0" smtClean="0"/>
              <a:t>ться</a:t>
            </a:r>
          </a:p>
          <a:p>
            <a:r>
              <a:rPr lang="ru-RU" sz="3600" b="1" dirty="0" smtClean="0"/>
              <a:t> </a:t>
            </a:r>
            <a:r>
              <a:rPr lang="ru-RU" sz="3600" dirty="0"/>
              <a:t>так п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/>
              <a:t>хож</a:t>
            </a:r>
            <a:r>
              <a:rPr lang="ru-RU" sz="3600" dirty="0">
                <a:solidFill>
                  <a:srgbClr val="FF0000"/>
                </a:solidFill>
              </a:rPr>
              <a:t>и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509" y="1773382"/>
            <a:ext cx="4314102" cy="4130462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н</a:t>
            </a:r>
            <a:r>
              <a:rPr lang="ru-RU" sz="3600" dirty="0" smtClean="0">
                <a:solidFill>
                  <a:srgbClr val="FF0000"/>
                </a:solidFill>
              </a:rPr>
              <a:t>ео</a:t>
            </a:r>
            <a:r>
              <a:rPr lang="ru-RU" sz="3600" dirty="0" smtClean="0"/>
              <a:t>бы</a:t>
            </a:r>
            <a:r>
              <a:rPr lang="ru-RU" sz="3600" dirty="0" smtClean="0">
                <a:solidFill>
                  <a:srgbClr val="0070C0"/>
                </a:solidFill>
              </a:rPr>
              <a:t>чн</a:t>
            </a:r>
            <a:r>
              <a:rPr lang="ru-RU" sz="3600" dirty="0" smtClean="0"/>
              <a:t>ые</a:t>
            </a:r>
          </a:p>
          <a:p>
            <a:r>
              <a:rPr lang="ru-RU" sz="3600" dirty="0" smtClean="0"/>
              <a:t>д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трону</a:t>
            </a:r>
            <a:r>
              <a:rPr lang="ru-RU" sz="3600" b="1" dirty="0" smtClean="0"/>
              <a:t>ться</a:t>
            </a:r>
            <a:endParaRPr lang="ru-RU" sz="3600" b="1" dirty="0" smtClean="0"/>
          </a:p>
          <a:p>
            <a:r>
              <a:rPr lang="ru-RU" sz="3600" dirty="0" err="1">
                <a:solidFill>
                  <a:srgbClr val="FF0000"/>
                </a:solidFill>
              </a:rPr>
              <a:t>о</a:t>
            </a:r>
            <a:r>
              <a:rPr lang="ru-RU" sz="3600" dirty="0" err="1" smtClean="0"/>
              <a:t>д</a:t>
            </a:r>
            <a:r>
              <a:rPr lang="ru-RU" sz="3600" dirty="0" err="1" smtClean="0">
                <a:solidFill>
                  <a:srgbClr val="FF0000"/>
                </a:solidFill>
              </a:rPr>
              <a:t>и</a:t>
            </a:r>
            <a:r>
              <a:rPr lang="ru-RU" sz="3600" dirty="0" err="1" smtClean="0"/>
              <a:t>нако</a:t>
            </a:r>
            <a:endParaRPr lang="ru-RU" sz="3600" dirty="0" smtClean="0"/>
          </a:p>
          <a:p>
            <a:r>
              <a:rPr lang="ru-RU" sz="3600" dirty="0" smtClean="0"/>
              <a:t>словн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421091" cy="11631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Вопросы для работы над предложением: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3491" y="1399309"/>
            <a:ext cx="9551121" cy="5458691"/>
          </a:xfrm>
        </p:spPr>
        <p:txBody>
          <a:bodyPr>
            <a:noAutofit/>
          </a:bodyPr>
          <a:lstStyle/>
          <a:p>
            <a:r>
              <a:rPr lang="ru-RU" sz="4000" b="1" dirty="0"/>
              <a:t> 1. </a:t>
            </a:r>
            <a:r>
              <a:rPr lang="ru-RU" sz="4000" b="1" dirty="0" smtClean="0"/>
              <a:t>Что </a:t>
            </a:r>
            <a:r>
              <a:rPr lang="ru-RU" sz="4000" b="1" dirty="0" smtClean="0"/>
              <a:t>видишь </a:t>
            </a:r>
            <a:r>
              <a:rPr lang="ru-RU" sz="4000" b="1" dirty="0" smtClean="0"/>
              <a:t>на небе?</a:t>
            </a:r>
          </a:p>
          <a:p>
            <a:r>
              <a:rPr lang="ru-RU" sz="4000" b="1" dirty="0" smtClean="0"/>
              <a:t>2</a:t>
            </a:r>
            <a:r>
              <a:rPr lang="ru-RU" sz="4000" b="1" dirty="0"/>
              <a:t>. </a:t>
            </a:r>
            <a:r>
              <a:rPr lang="ru-RU" sz="4000" b="1" dirty="0" smtClean="0"/>
              <a:t>Какие облака на небе?</a:t>
            </a:r>
          </a:p>
          <a:p>
            <a:r>
              <a:rPr lang="ru-RU" sz="4000" b="1" dirty="0"/>
              <a:t>3. Какое желание появляется, когда видишь облака? </a:t>
            </a:r>
            <a:endParaRPr lang="ru-RU" sz="4000" dirty="0"/>
          </a:p>
          <a:p>
            <a:r>
              <a:rPr lang="ru-RU" sz="4000" b="1" dirty="0"/>
              <a:t>4. На что похожи облака? </a:t>
            </a:r>
            <a:endParaRPr lang="ru-RU" sz="4000" dirty="0"/>
          </a:p>
          <a:p>
            <a:r>
              <a:rPr lang="ru-RU" sz="4000" b="1" dirty="0"/>
              <a:t>5. </a:t>
            </a:r>
            <a:r>
              <a:rPr lang="ru-RU" sz="4000" b="1" dirty="0" smtClean="0"/>
              <a:t>Что </a:t>
            </a:r>
            <a:r>
              <a:rPr lang="ru-RU" sz="4000" b="1" dirty="0" smtClean="0"/>
              <a:t>пытаешься </a:t>
            </a:r>
            <a:r>
              <a:rPr lang="ru-RU" sz="4000" b="1" dirty="0" smtClean="0"/>
              <a:t>увидеть в облаках?</a:t>
            </a:r>
          </a:p>
          <a:p>
            <a:r>
              <a:rPr lang="ru-RU" sz="4000" b="1" dirty="0" smtClean="0"/>
              <a:t> Какое чувство переживает?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379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170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Сочинение по готовому тексту. </vt:lpstr>
      <vt:lpstr>Облака</vt:lpstr>
      <vt:lpstr>Анализ прочитанного</vt:lpstr>
      <vt:lpstr>Словарная работа</vt:lpstr>
      <vt:lpstr>Трудные слова </vt:lpstr>
      <vt:lpstr>Анализ:  Как сказать по другому? </vt:lpstr>
      <vt:lpstr>Вопросы для работы над предложением: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Изложения</dc:title>
  <dc:creator>Макс</dc:creator>
  <cp:lastModifiedBy>Макс</cp:lastModifiedBy>
  <cp:revision>7</cp:revision>
  <dcterms:created xsi:type="dcterms:W3CDTF">2017-10-20T14:27:01Z</dcterms:created>
  <dcterms:modified xsi:type="dcterms:W3CDTF">2017-11-15T13:55:54Z</dcterms:modified>
</cp:coreProperties>
</file>