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752528" cy="223224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Собаки- самые верные друзья человека.</a:t>
            </a:r>
            <a:b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1472" y="2276872"/>
            <a:ext cx="4645024" cy="4581128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sz="7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7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«Азбука содержания животных». В.А. </a:t>
            </a:r>
            <a:r>
              <a:rPr lang="ru-RU" sz="7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Ясвина</a:t>
            </a:r>
            <a:r>
              <a:rPr lang="ru-RU" sz="7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работу студентка 27 группы: </a:t>
            </a:r>
            <a:r>
              <a:rPr lang="ru-RU" sz="5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Ярмухаметова</a:t>
            </a:r>
            <a:r>
              <a:rPr lang="ru-RU" sz="5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Регина.</a:t>
            </a:r>
          </a:p>
          <a:p>
            <a:r>
              <a:rPr lang="ru-RU" sz="5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6.04.2020 год.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nitsya-son.ru/uploads/bonica/2019/09/chem-bolshe-laskovyh-sobak-vo-sne-tem-bolshe-lyudey-nayavu-doljny-proyti-proverku-dove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10445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Верите ли вы, что первыми животными, посетившими космос, были собаки? 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Верите ли вы, что первых собак, которые летали в космос, звали Цыган 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Дезик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Верите ли вы, что собаки, летавшие в космос, были породистыми?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Верите ли вы, что животные неоднократно летали в космос?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Верю-не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верю»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685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-Вспомните цель, поставленную в начале занятия.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- Что нового вы узнали о собаках?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- Какие интересные факты о собаках узнали?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- Почему же мы называем собаку другом человека?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Рефлекция</a:t>
            </a:r>
            <a:r>
              <a:rPr lang="ru-RU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46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1зона: Какую роль играет собака в жизни человека?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 зона: Игра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Собачка»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 зона: Творческая (изготовление подделки).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Nd9GcRm2q-cre3zY1xp5bKMyflQ9Ahxk37ROlynJI98l3wb0Z_3aql3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268760"/>
            <a:ext cx="1695450" cy="2695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CC00CC"/>
                </a:solidFill>
              </a:rPr>
              <a:t>Какие они разные!</a:t>
            </a:r>
            <a:endParaRPr lang="ru-RU" dirty="0"/>
          </a:p>
        </p:txBody>
      </p:sp>
      <p:pic>
        <p:nvPicPr>
          <p:cNvPr id="5" name="Picture 13" descr="ANd9GcRp3_OmDUmnPTv5Guw50d28XA0Jzh-SIpmOYTeHWGd46Zzzvc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1476375" cy="1971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5" descr="ANd9GcTHt0DZhAi7uWmY8z09RkAgpeKUmRnxSuczVHHQuvVIwHy0B1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00808"/>
            <a:ext cx="2373312" cy="1455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7" descr="ANd9GcQsyKbXtIjckx297hF429hIWrjfC7-6IFoWyg8eMxQ8Cs15Pr_z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340768"/>
            <a:ext cx="1403350" cy="2135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9" descr="ANd9GcT9EJ4zijhFRODr0M632JCWQm7pFQAQQAs02GvG7W17xUo8C6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149080"/>
            <a:ext cx="2038350" cy="2247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3" descr="ANd9GcRwmBRAX5rs3NWas3N-_ocf2gq_J6EG2NOjSqVDZhbrFQQWuul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149080"/>
            <a:ext cx="2159000" cy="1236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1" descr="ANd9GcTT-5IEaKENIqsAA3rUug2Ln1zSdw402ijWW_P5iZgm4xMfTAkN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4005263"/>
            <a:ext cx="2195512" cy="1695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9" descr="ANd9GcTPRNR117X6kAw5MEfZxDn0E4crJ5yLXsukpptwfcuo9gR73PH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933825"/>
            <a:ext cx="1604963" cy="1892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3203848" y="6021288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И все они самые верные наши друзья!</a:t>
            </a:r>
            <a:endParaRPr lang="ru-RU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8000"/>
                </a:solidFill>
              </a:rPr>
              <a:t>А вы знаете, что…</a:t>
            </a:r>
            <a:endParaRPr lang="ru-RU" dirty="0"/>
          </a:p>
        </p:txBody>
      </p:sp>
      <p:pic>
        <p:nvPicPr>
          <p:cNvPr id="4" name="Picture 17" descr="ANd9GcT5rBBdo4d2feq2GBLZa_YTgfHtD0NBYzHucLipaUXHG0mSIQ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184482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i="1" dirty="0" smtClean="0">
                <a:solidFill>
                  <a:srgbClr val="0000FF"/>
                </a:solidFill>
              </a:rPr>
              <a:t>Служебные собаки пасут и охраняют стада.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6" name="Picture 13" descr="ANd9GcRS6ofgoQVK4Ixw6zlQ0k0I5HkiLanBm-2zG8slEeI-RQ4j2PQ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87824" y="3501008"/>
            <a:ext cx="454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</a:rPr>
              <a:t>Спасают попавших в беду людей.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348880"/>
            <a:ext cx="90762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FF0066"/>
                </a:solidFill>
              </a:rPr>
              <a:t>(Пули)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933056"/>
            <a:ext cx="21098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FF0066"/>
                </a:solidFill>
              </a:rPr>
              <a:t>(Ньюфаундленд)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12" name="Picture 21" descr="ANd9GcQZzP5HL5-5WtU2svKG_ZFejFv5glk9s2nm4WD56DPhk7qC0Fed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07707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</a:rPr>
              <a:t>Человеку потерявшему зрение собака заменят глаза.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6021288"/>
            <a:ext cx="14814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rgbClr val="FF0066"/>
                </a:solidFill>
              </a:rPr>
              <a:t>(Лабрадор)</a:t>
            </a:r>
            <a:endParaRPr lang="ru-RU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688632"/>
          </a:xfrm>
        </p:spPr>
        <p:txBody>
          <a:bodyPr/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-развитие эмоционального общения ребёнка со взрослым, налаживание контакта.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-развитие подражания действиям взрослого; развитие понимания речи.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-развитие речевого слуха- умения слушать слова, произносить слова-звукоподражания.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-мягкая игрушка кошки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-мягкие игрушки собаки и щенка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-игрушки лягушки, курочки, уточки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850106"/>
          </a:xfrm>
        </p:spPr>
        <p:txBody>
          <a:bodyPr/>
          <a:lstStyle/>
          <a:p>
            <a:r>
              <a:rPr lang="ru-RU" dirty="0" smtClean="0"/>
              <a:t>Игра «Собачка»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896544" cy="574664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Ход игры:</a:t>
            </a:r>
          </a:p>
          <a:p>
            <a:r>
              <a:rPr lang="ru-RU" sz="2400" dirty="0" smtClean="0"/>
              <a:t>Логопед сажает собачку на стул.</a:t>
            </a:r>
          </a:p>
          <a:p>
            <a:r>
              <a:rPr lang="ru-RU" sz="2400" dirty="0" smtClean="0"/>
              <a:t>Вот сидит лохматый пес</a:t>
            </a:r>
          </a:p>
          <a:p>
            <a:r>
              <a:rPr lang="ru-RU" sz="2400" dirty="0" smtClean="0"/>
              <a:t>В лапы спрятал черный нос.</a:t>
            </a:r>
          </a:p>
          <a:p>
            <a:r>
              <a:rPr lang="ru-RU" sz="2400" dirty="0" smtClean="0"/>
              <a:t>Песик дремлет или спит,</a:t>
            </a:r>
          </a:p>
          <a:p>
            <a:r>
              <a:rPr lang="ru-RU" sz="2400" dirty="0" smtClean="0"/>
              <a:t>На ребяток не глядит.</a:t>
            </a:r>
          </a:p>
          <a:p>
            <a:r>
              <a:rPr lang="ru-RU" sz="2400" dirty="0" smtClean="0"/>
              <a:t>(Дети подходят к собаке)</a:t>
            </a:r>
          </a:p>
          <a:p>
            <a:r>
              <a:rPr lang="ru-RU" sz="2400" dirty="0" smtClean="0"/>
              <a:t>Логопед: Подойдем к нему, разбудим</a:t>
            </a:r>
          </a:p>
          <a:p>
            <a:r>
              <a:rPr lang="ru-RU" sz="2400" dirty="0" smtClean="0"/>
              <a:t>И посмотрим, что же будет.</a:t>
            </a:r>
          </a:p>
          <a:p>
            <a:r>
              <a:rPr lang="ru-RU" sz="2400" dirty="0" smtClean="0"/>
              <a:t>Ну-ка, пес, скорей вставай.</a:t>
            </a:r>
          </a:p>
          <a:p>
            <a:r>
              <a:rPr lang="ru-RU" sz="2400" dirty="0" smtClean="0"/>
              <a:t>И ребяток догоняй!</a:t>
            </a:r>
          </a:p>
          <a:p>
            <a:r>
              <a:rPr lang="ru-RU" sz="2400" dirty="0" smtClean="0"/>
              <a:t>( Логопед берет собаку и догоняет детей)</a:t>
            </a:r>
          </a:p>
          <a:p>
            <a:r>
              <a:rPr lang="ru-RU" sz="2400" dirty="0" smtClean="0"/>
              <a:t>Дети садятся на стульчики.</a:t>
            </a:r>
          </a:p>
          <a:p>
            <a:endParaRPr lang="ru-RU" dirty="0"/>
          </a:p>
        </p:txBody>
      </p:sp>
      <p:pic>
        <p:nvPicPr>
          <p:cNvPr id="6146" name="Picture 2" descr="https://avatars.mds.yandex.net/get-pdb/1776078/e616d742-26c9-47d6-9de7-6ab893ce0b6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5283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avatars.mds.yandex.net/get-pdb/1927111/cc2c32cf-065e-4032-a4eb-3b7bb781a056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30963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5040560" cy="495455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 у детей при работе с бумагой.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знакомить детей с техникой складывания бумаги-оригами;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учить поэтапно выполнять работу;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развивать воображение, память, внимание;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развивать мелкую моторику;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формировать умение работать в группе;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подделки.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81052" t="64949" b="12241"/>
          <a:stretch>
            <a:fillRect/>
          </a:stretch>
        </p:blipFill>
        <p:spPr bwMode="auto">
          <a:xfrm>
            <a:off x="5580112" y="1052736"/>
            <a:ext cx="3024336" cy="45400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Складывание детали головы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t="282" r="69550" b="71883"/>
          <a:stretch>
            <a:fillRect/>
          </a:stretch>
        </p:blipFill>
        <p:spPr bwMode="auto">
          <a:xfrm>
            <a:off x="251520" y="908720"/>
            <a:ext cx="1368152" cy="158417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47552" r="67580" b="35051"/>
          <a:stretch>
            <a:fillRect/>
          </a:stretch>
        </p:blipFill>
        <p:spPr bwMode="auto">
          <a:xfrm>
            <a:off x="3131840" y="908720"/>
            <a:ext cx="1296144" cy="158417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83147" r="67580"/>
          <a:stretch>
            <a:fillRect/>
          </a:stretch>
        </p:blipFill>
        <p:spPr bwMode="auto">
          <a:xfrm>
            <a:off x="4572000" y="908720"/>
            <a:ext cx="1224136" cy="151216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28117" r="69550" b="54485"/>
          <a:stretch>
            <a:fillRect/>
          </a:stretch>
        </p:blipFill>
        <p:spPr bwMode="auto">
          <a:xfrm>
            <a:off x="1763688" y="908720"/>
            <a:ext cx="1224136" cy="16393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64949" r="67580" b="17654"/>
          <a:stretch>
            <a:fillRect/>
          </a:stretch>
        </p:blipFill>
        <p:spPr bwMode="auto">
          <a:xfrm>
            <a:off x="5940152" y="980728"/>
            <a:ext cx="1296144" cy="13951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31917" t="17397" r="29178" b="47809"/>
          <a:stretch>
            <a:fillRect/>
          </a:stretch>
        </p:blipFill>
        <p:spPr bwMode="auto">
          <a:xfrm>
            <a:off x="7380312" y="980728"/>
            <a:ext cx="1440160" cy="141677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1720" y="2780928"/>
            <a:ext cx="525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Складывание детали туловища</a:t>
            </a:r>
            <a:endParaRPr lang="ru-RU" sz="24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31767" t="58197" r="17505" b="-1660"/>
          <a:stretch>
            <a:fillRect/>
          </a:stretch>
        </p:blipFill>
        <p:spPr bwMode="auto">
          <a:xfrm>
            <a:off x="467544" y="3501008"/>
            <a:ext cx="2016224" cy="274530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75340" t="-1828" r="-275" b="79678"/>
          <a:stretch>
            <a:fillRect/>
          </a:stretch>
        </p:blipFill>
        <p:spPr bwMode="auto">
          <a:xfrm>
            <a:off x="2699792" y="3573016"/>
            <a:ext cx="1872208" cy="252028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77012" t="21329" r="1329" b="54510"/>
          <a:stretch>
            <a:fillRect/>
          </a:stretch>
        </p:blipFill>
        <p:spPr bwMode="auto">
          <a:xfrm>
            <a:off x="4728861" y="3645024"/>
            <a:ext cx="1931371" cy="237626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70206" t="44560" r="7327" b="39641"/>
          <a:stretch>
            <a:fillRect/>
          </a:stretch>
        </p:blipFill>
        <p:spPr bwMode="auto">
          <a:xfrm>
            <a:off x="6876256" y="3645024"/>
            <a:ext cx="1935642" cy="24351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7sg531j-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92763"/>
            <a:ext cx="3538488" cy="471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работа.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qv7-tLKKC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7"/>
            <a:ext cx="367240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324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Собаки- самые верные друзья человека. </vt:lpstr>
      <vt:lpstr>  1зона: Какую роль играет собака в жизни человека?  2 зона: Игра « Собачка»  3 зона: Творческая (изготовление подделки).   </vt:lpstr>
      <vt:lpstr>Какие они разные!</vt:lpstr>
      <vt:lpstr>А вы знаете, что…</vt:lpstr>
      <vt:lpstr>Игра «Собачка»</vt:lpstr>
      <vt:lpstr>Слайд 6</vt:lpstr>
      <vt:lpstr>Изготовление подделки.</vt:lpstr>
      <vt:lpstr>Складывание детали головы </vt:lpstr>
      <vt:lpstr>Моя работа.</vt:lpstr>
      <vt:lpstr>Игра «Верю-не верю»</vt:lpstr>
      <vt:lpstr>Рефлекция: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48</cp:revision>
  <dcterms:created xsi:type="dcterms:W3CDTF">2020-04-03T17:50:32Z</dcterms:created>
  <dcterms:modified xsi:type="dcterms:W3CDTF">2020-04-09T16:59:00Z</dcterms:modified>
</cp:coreProperties>
</file>