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D463B-B438-4666-B2AC-6B6E024471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51D5F-E94A-4B8B-A764-E5F00D48BD12}">
      <dgm:prSet phldrT="[Текст]"/>
      <dgm:spPr/>
      <dgm:t>
        <a:bodyPr/>
        <a:lstStyle/>
        <a:p>
          <a:r>
            <a:rPr lang="ru-RU" dirty="0" smtClean="0"/>
            <a:t>Сложные предложения</a:t>
          </a:r>
          <a:endParaRPr lang="ru-RU" dirty="0"/>
        </a:p>
      </dgm:t>
    </dgm:pt>
    <dgm:pt modelId="{16B26B81-ACEC-46E9-9715-43475B8C984B}" type="parTrans" cxnId="{24E56B9A-8944-4844-89D1-31418B616B89}">
      <dgm:prSet/>
      <dgm:spPr/>
      <dgm:t>
        <a:bodyPr/>
        <a:lstStyle/>
        <a:p>
          <a:endParaRPr lang="ru-RU"/>
        </a:p>
      </dgm:t>
    </dgm:pt>
    <dgm:pt modelId="{C83B4B5A-7643-47F1-9E99-C6E74CBE93D3}" type="sibTrans" cxnId="{24E56B9A-8944-4844-89D1-31418B616B89}">
      <dgm:prSet/>
      <dgm:spPr/>
      <dgm:t>
        <a:bodyPr/>
        <a:lstStyle/>
        <a:p>
          <a:endParaRPr lang="ru-RU"/>
        </a:p>
      </dgm:t>
    </dgm:pt>
    <dgm:pt modelId="{9B90D99D-DC20-44DD-9CC9-F56B4C10AD04}">
      <dgm:prSet phldrT="[Текст]"/>
      <dgm:spPr/>
      <dgm:t>
        <a:bodyPr/>
        <a:lstStyle/>
        <a:p>
          <a:r>
            <a:rPr lang="ru-RU" dirty="0" smtClean="0"/>
            <a:t>Сложносочиненные</a:t>
          </a:r>
          <a:endParaRPr lang="ru-RU" dirty="0"/>
        </a:p>
      </dgm:t>
    </dgm:pt>
    <dgm:pt modelId="{2000129C-5385-4851-B5CA-D6944EE4772D}" type="parTrans" cxnId="{107A5DE0-3216-4CBE-AFF8-892ED869763C}">
      <dgm:prSet/>
      <dgm:spPr/>
      <dgm:t>
        <a:bodyPr/>
        <a:lstStyle/>
        <a:p>
          <a:endParaRPr lang="ru-RU"/>
        </a:p>
      </dgm:t>
    </dgm:pt>
    <dgm:pt modelId="{2543A844-353A-4BE2-AA47-FD0F9B4A4900}" type="sibTrans" cxnId="{107A5DE0-3216-4CBE-AFF8-892ED869763C}">
      <dgm:prSet/>
      <dgm:spPr/>
      <dgm:t>
        <a:bodyPr/>
        <a:lstStyle/>
        <a:p>
          <a:endParaRPr lang="ru-RU"/>
        </a:p>
      </dgm:t>
    </dgm:pt>
    <dgm:pt modelId="{95C7D00C-F259-4179-89E9-F23E1230BD6D}">
      <dgm:prSet phldrT="[Текст]"/>
      <dgm:spPr/>
      <dgm:t>
        <a:bodyPr/>
        <a:lstStyle/>
        <a:p>
          <a:r>
            <a:rPr lang="ru-RU" dirty="0" smtClean="0"/>
            <a:t>Сложноподчиненные</a:t>
          </a:r>
          <a:endParaRPr lang="ru-RU" dirty="0"/>
        </a:p>
      </dgm:t>
    </dgm:pt>
    <dgm:pt modelId="{FE74DE12-E6EF-4B98-96CC-66C5E9F0CFA0}" type="parTrans" cxnId="{4478F839-F121-410C-AF40-124EE5F3BCA2}">
      <dgm:prSet/>
      <dgm:spPr/>
      <dgm:t>
        <a:bodyPr/>
        <a:lstStyle/>
        <a:p>
          <a:endParaRPr lang="ru-RU"/>
        </a:p>
      </dgm:t>
    </dgm:pt>
    <dgm:pt modelId="{7A740493-F2D3-4BCC-8CA4-4A4BB6CF1195}" type="sibTrans" cxnId="{4478F839-F121-410C-AF40-124EE5F3BCA2}">
      <dgm:prSet/>
      <dgm:spPr/>
      <dgm:t>
        <a:bodyPr/>
        <a:lstStyle/>
        <a:p>
          <a:endParaRPr lang="ru-RU"/>
        </a:p>
      </dgm:t>
    </dgm:pt>
    <dgm:pt modelId="{DA146D8B-33C5-4B92-A836-BAA42497047B}">
      <dgm:prSet phldrT="[Текст]"/>
      <dgm:spPr/>
      <dgm:t>
        <a:bodyPr/>
        <a:lstStyle/>
        <a:p>
          <a:r>
            <a:rPr lang="ru-RU" dirty="0" smtClean="0"/>
            <a:t>Бессоюзные</a:t>
          </a:r>
          <a:endParaRPr lang="ru-RU" dirty="0"/>
        </a:p>
      </dgm:t>
    </dgm:pt>
    <dgm:pt modelId="{D1A91D5F-4289-42C1-8CB6-8F688D0349C4}" type="parTrans" cxnId="{C1851FFF-7BC3-468C-87E8-16787ACA3736}">
      <dgm:prSet/>
      <dgm:spPr/>
      <dgm:t>
        <a:bodyPr/>
        <a:lstStyle/>
        <a:p>
          <a:endParaRPr lang="ru-RU"/>
        </a:p>
      </dgm:t>
    </dgm:pt>
    <dgm:pt modelId="{16A4C98A-5D2E-43CF-93B5-742E0F166502}" type="sibTrans" cxnId="{C1851FFF-7BC3-468C-87E8-16787ACA3736}">
      <dgm:prSet/>
      <dgm:spPr/>
      <dgm:t>
        <a:bodyPr/>
        <a:lstStyle/>
        <a:p>
          <a:endParaRPr lang="ru-RU"/>
        </a:p>
      </dgm:t>
    </dgm:pt>
    <dgm:pt modelId="{0C05B272-692A-47EF-9630-456EBD18384B}" type="pres">
      <dgm:prSet presAssocID="{0DDD463B-B438-4666-B2AC-6B6E024471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A29643-3FE9-415C-BB1B-22B3D1DC5ABE}" type="pres">
      <dgm:prSet presAssocID="{7E151D5F-E94A-4B8B-A764-E5F00D48BD12}" presName="hierRoot1" presStyleCnt="0">
        <dgm:presLayoutVars>
          <dgm:hierBranch val="init"/>
        </dgm:presLayoutVars>
      </dgm:prSet>
      <dgm:spPr/>
    </dgm:pt>
    <dgm:pt modelId="{EFEE24B6-F852-4848-8004-810E04E39E7D}" type="pres">
      <dgm:prSet presAssocID="{7E151D5F-E94A-4B8B-A764-E5F00D48BD12}" presName="rootComposite1" presStyleCnt="0"/>
      <dgm:spPr/>
    </dgm:pt>
    <dgm:pt modelId="{7B17A4A3-3F13-45C7-9486-DC26E02C2B04}" type="pres">
      <dgm:prSet presAssocID="{7E151D5F-E94A-4B8B-A764-E5F00D48BD12}" presName="rootText1" presStyleLbl="node0" presStyleIdx="0" presStyleCnt="1">
        <dgm:presLayoutVars>
          <dgm:chPref val="3"/>
        </dgm:presLayoutVars>
      </dgm:prSet>
      <dgm:spPr/>
    </dgm:pt>
    <dgm:pt modelId="{3B6994B1-6CA8-494C-8972-D0D02367A9D6}" type="pres">
      <dgm:prSet presAssocID="{7E151D5F-E94A-4B8B-A764-E5F00D48BD12}" presName="rootConnector1" presStyleLbl="node1" presStyleIdx="0" presStyleCnt="0"/>
      <dgm:spPr/>
    </dgm:pt>
    <dgm:pt modelId="{A2187D71-0923-4F42-890B-E41EF639D804}" type="pres">
      <dgm:prSet presAssocID="{7E151D5F-E94A-4B8B-A764-E5F00D48BD12}" presName="hierChild2" presStyleCnt="0"/>
      <dgm:spPr/>
    </dgm:pt>
    <dgm:pt modelId="{1A2769B0-AFCB-4281-BF4A-DDC985A42A6A}" type="pres">
      <dgm:prSet presAssocID="{2000129C-5385-4851-B5CA-D6944EE4772D}" presName="Name37" presStyleLbl="parChTrans1D2" presStyleIdx="0" presStyleCnt="3"/>
      <dgm:spPr/>
    </dgm:pt>
    <dgm:pt modelId="{157B1675-7A67-4A95-A118-0F543988CF96}" type="pres">
      <dgm:prSet presAssocID="{9B90D99D-DC20-44DD-9CC9-F56B4C10AD04}" presName="hierRoot2" presStyleCnt="0">
        <dgm:presLayoutVars>
          <dgm:hierBranch val="init"/>
        </dgm:presLayoutVars>
      </dgm:prSet>
      <dgm:spPr/>
    </dgm:pt>
    <dgm:pt modelId="{1ACA760F-2FA1-4086-9EF4-55D67353975B}" type="pres">
      <dgm:prSet presAssocID="{9B90D99D-DC20-44DD-9CC9-F56B4C10AD04}" presName="rootComposite" presStyleCnt="0"/>
      <dgm:spPr/>
    </dgm:pt>
    <dgm:pt modelId="{26E330A9-0B06-4965-96A1-6E282E52B3AB}" type="pres">
      <dgm:prSet presAssocID="{9B90D99D-DC20-44DD-9CC9-F56B4C10AD04}" presName="rootText" presStyleLbl="node2" presStyleIdx="0" presStyleCnt="3">
        <dgm:presLayoutVars>
          <dgm:chPref val="3"/>
        </dgm:presLayoutVars>
      </dgm:prSet>
      <dgm:spPr/>
    </dgm:pt>
    <dgm:pt modelId="{BD6B8D5F-4753-49DA-9F40-7301A9A900EE}" type="pres">
      <dgm:prSet presAssocID="{9B90D99D-DC20-44DD-9CC9-F56B4C10AD04}" presName="rootConnector" presStyleLbl="node2" presStyleIdx="0" presStyleCnt="3"/>
      <dgm:spPr/>
    </dgm:pt>
    <dgm:pt modelId="{D8FE6A79-443B-4EA6-A9B2-5789C9BB8679}" type="pres">
      <dgm:prSet presAssocID="{9B90D99D-DC20-44DD-9CC9-F56B4C10AD04}" presName="hierChild4" presStyleCnt="0"/>
      <dgm:spPr/>
    </dgm:pt>
    <dgm:pt modelId="{E146630C-46DA-47AE-9C7E-714A1267C554}" type="pres">
      <dgm:prSet presAssocID="{9B90D99D-DC20-44DD-9CC9-F56B4C10AD04}" presName="hierChild5" presStyleCnt="0"/>
      <dgm:spPr/>
    </dgm:pt>
    <dgm:pt modelId="{42301C4D-04E9-435C-A985-203FA84EC410}" type="pres">
      <dgm:prSet presAssocID="{FE74DE12-E6EF-4B98-96CC-66C5E9F0CFA0}" presName="Name37" presStyleLbl="parChTrans1D2" presStyleIdx="1" presStyleCnt="3"/>
      <dgm:spPr/>
    </dgm:pt>
    <dgm:pt modelId="{EB5AFF19-81D2-4A51-8F16-F1D8BB2DF23F}" type="pres">
      <dgm:prSet presAssocID="{95C7D00C-F259-4179-89E9-F23E1230BD6D}" presName="hierRoot2" presStyleCnt="0">
        <dgm:presLayoutVars>
          <dgm:hierBranch val="init"/>
        </dgm:presLayoutVars>
      </dgm:prSet>
      <dgm:spPr/>
    </dgm:pt>
    <dgm:pt modelId="{CCFAD852-0843-48E3-853D-A78B2BBC507E}" type="pres">
      <dgm:prSet presAssocID="{95C7D00C-F259-4179-89E9-F23E1230BD6D}" presName="rootComposite" presStyleCnt="0"/>
      <dgm:spPr/>
    </dgm:pt>
    <dgm:pt modelId="{BC5F5A53-CD0D-4309-8CFB-8D792A778C55}" type="pres">
      <dgm:prSet presAssocID="{95C7D00C-F259-4179-89E9-F23E1230BD6D}" presName="rootText" presStyleLbl="node2" presStyleIdx="1" presStyleCnt="3">
        <dgm:presLayoutVars>
          <dgm:chPref val="3"/>
        </dgm:presLayoutVars>
      </dgm:prSet>
      <dgm:spPr/>
    </dgm:pt>
    <dgm:pt modelId="{DD697B4E-DF50-4E9B-9F45-CD1A90C9B1BC}" type="pres">
      <dgm:prSet presAssocID="{95C7D00C-F259-4179-89E9-F23E1230BD6D}" presName="rootConnector" presStyleLbl="node2" presStyleIdx="1" presStyleCnt="3"/>
      <dgm:spPr/>
    </dgm:pt>
    <dgm:pt modelId="{EEF06ABC-55C6-4C5A-9B27-B3273510B3FB}" type="pres">
      <dgm:prSet presAssocID="{95C7D00C-F259-4179-89E9-F23E1230BD6D}" presName="hierChild4" presStyleCnt="0"/>
      <dgm:spPr/>
    </dgm:pt>
    <dgm:pt modelId="{12CC7899-2E98-4F5B-BAB0-3144CDF0E914}" type="pres">
      <dgm:prSet presAssocID="{95C7D00C-F259-4179-89E9-F23E1230BD6D}" presName="hierChild5" presStyleCnt="0"/>
      <dgm:spPr/>
    </dgm:pt>
    <dgm:pt modelId="{430FD434-5599-4CA3-9BA6-336310E55B3D}" type="pres">
      <dgm:prSet presAssocID="{D1A91D5F-4289-42C1-8CB6-8F688D0349C4}" presName="Name37" presStyleLbl="parChTrans1D2" presStyleIdx="2" presStyleCnt="3"/>
      <dgm:spPr/>
    </dgm:pt>
    <dgm:pt modelId="{76B60A32-A22B-427F-B2BC-54302B318888}" type="pres">
      <dgm:prSet presAssocID="{DA146D8B-33C5-4B92-A836-BAA42497047B}" presName="hierRoot2" presStyleCnt="0">
        <dgm:presLayoutVars>
          <dgm:hierBranch val="init"/>
        </dgm:presLayoutVars>
      </dgm:prSet>
      <dgm:spPr/>
    </dgm:pt>
    <dgm:pt modelId="{EBCEAF6F-F5E4-4DFF-99F7-F168EDBB15D4}" type="pres">
      <dgm:prSet presAssocID="{DA146D8B-33C5-4B92-A836-BAA42497047B}" presName="rootComposite" presStyleCnt="0"/>
      <dgm:spPr/>
    </dgm:pt>
    <dgm:pt modelId="{91287324-F1FC-4AE8-9B55-21E3A72A485E}" type="pres">
      <dgm:prSet presAssocID="{DA146D8B-33C5-4B92-A836-BAA42497047B}" presName="rootText" presStyleLbl="node2" presStyleIdx="2" presStyleCnt="3">
        <dgm:presLayoutVars>
          <dgm:chPref val="3"/>
        </dgm:presLayoutVars>
      </dgm:prSet>
      <dgm:spPr/>
    </dgm:pt>
    <dgm:pt modelId="{FC53F0DA-3F0B-4DA7-8B6B-FC3D18E23A42}" type="pres">
      <dgm:prSet presAssocID="{DA146D8B-33C5-4B92-A836-BAA42497047B}" presName="rootConnector" presStyleLbl="node2" presStyleIdx="2" presStyleCnt="3"/>
      <dgm:spPr/>
    </dgm:pt>
    <dgm:pt modelId="{033018B9-7986-482F-ADEA-367FEC464FE8}" type="pres">
      <dgm:prSet presAssocID="{DA146D8B-33C5-4B92-A836-BAA42497047B}" presName="hierChild4" presStyleCnt="0"/>
      <dgm:spPr/>
    </dgm:pt>
    <dgm:pt modelId="{861C2DAC-8BA0-4574-8059-4BE0AD95AC42}" type="pres">
      <dgm:prSet presAssocID="{DA146D8B-33C5-4B92-A836-BAA42497047B}" presName="hierChild5" presStyleCnt="0"/>
      <dgm:spPr/>
    </dgm:pt>
    <dgm:pt modelId="{96BC2496-2256-4BAF-B15A-E4AE20FBFA03}" type="pres">
      <dgm:prSet presAssocID="{7E151D5F-E94A-4B8B-A764-E5F00D48BD12}" presName="hierChild3" presStyleCnt="0"/>
      <dgm:spPr/>
    </dgm:pt>
  </dgm:ptLst>
  <dgm:cxnLst>
    <dgm:cxn modelId="{C1851FFF-7BC3-468C-87E8-16787ACA3736}" srcId="{7E151D5F-E94A-4B8B-A764-E5F00D48BD12}" destId="{DA146D8B-33C5-4B92-A836-BAA42497047B}" srcOrd="2" destOrd="0" parTransId="{D1A91D5F-4289-42C1-8CB6-8F688D0349C4}" sibTransId="{16A4C98A-5D2E-43CF-93B5-742E0F166502}"/>
    <dgm:cxn modelId="{1D9DD3E6-AF4C-4D48-9E10-CC80E190FB9F}" type="presOf" srcId="{7E151D5F-E94A-4B8B-A764-E5F00D48BD12}" destId="{7B17A4A3-3F13-45C7-9486-DC26E02C2B04}" srcOrd="0" destOrd="0" presId="urn:microsoft.com/office/officeart/2005/8/layout/orgChart1"/>
    <dgm:cxn modelId="{B27FC7B2-9BE4-42F3-BEFD-5283D9A5A85E}" type="presOf" srcId="{2000129C-5385-4851-B5CA-D6944EE4772D}" destId="{1A2769B0-AFCB-4281-BF4A-DDC985A42A6A}" srcOrd="0" destOrd="0" presId="urn:microsoft.com/office/officeart/2005/8/layout/orgChart1"/>
    <dgm:cxn modelId="{8DE88FB9-BCD7-4229-B9DF-7BADA3E8D93F}" type="presOf" srcId="{95C7D00C-F259-4179-89E9-F23E1230BD6D}" destId="{BC5F5A53-CD0D-4309-8CFB-8D792A778C55}" srcOrd="0" destOrd="0" presId="urn:microsoft.com/office/officeart/2005/8/layout/orgChart1"/>
    <dgm:cxn modelId="{A9A95BFD-DC2F-45A2-A7BE-CD9B59AAE516}" type="presOf" srcId="{7E151D5F-E94A-4B8B-A764-E5F00D48BD12}" destId="{3B6994B1-6CA8-494C-8972-D0D02367A9D6}" srcOrd="1" destOrd="0" presId="urn:microsoft.com/office/officeart/2005/8/layout/orgChart1"/>
    <dgm:cxn modelId="{6CDF8196-B8B6-427D-A1EF-399081DAA49E}" type="presOf" srcId="{9B90D99D-DC20-44DD-9CC9-F56B4C10AD04}" destId="{26E330A9-0B06-4965-96A1-6E282E52B3AB}" srcOrd="0" destOrd="0" presId="urn:microsoft.com/office/officeart/2005/8/layout/orgChart1"/>
    <dgm:cxn modelId="{C5C742E7-4ACB-4DB4-ADFB-FC7E33C47F56}" type="presOf" srcId="{0DDD463B-B438-4666-B2AC-6B6E02447194}" destId="{0C05B272-692A-47EF-9630-456EBD18384B}" srcOrd="0" destOrd="0" presId="urn:microsoft.com/office/officeart/2005/8/layout/orgChart1"/>
    <dgm:cxn modelId="{C623DC13-07B9-4088-ADDC-08A6F532BE45}" type="presOf" srcId="{DA146D8B-33C5-4B92-A836-BAA42497047B}" destId="{FC53F0DA-3F0B-4DA7-8B6B-FC3D18E23A42}" srcOrd="1" destOrd="0" presId="urn:microsoft.com/office/officeart/2005/8/layout/orgChart1"/>
    <dgm:cxn modelId="{24E56B9A-8944-4844-89D1-31418B616B89}" srcId="{0DDD463B-B438-4666-B2AC-6B6E02447194}" destId="{7E151D5F-E94A-4B8B-A764-E5F00D48BD12}" srcOrd="0" destOrd="0" parTransId="{16B26B81-ACEC-46E9-9715-43475B8C984B}" sibTransId="{C83B4B5A-7643-47F1-9E99-C6E74CBE93D3}"/>
    <dgm:cxn modelId="{4CA6D506-70B5-4288-A5FD-6F18EE4EC2F8}" type="presOf" srcId="{DA146D8B-33C5-4B92-A836-BAA42497047B}" destId="{91287324-F1FC-4AE8-9B55-21E3A72A485E}" srcOrd="0" destOrd="0" presId="urn:microsoft.com/office/officeart/2005/8/layout/orgChart1"/>
    <dgm:cxn modelId="{9EE852CF-D590-4317-99EF-F368C5B1F04F}" type="presOf" srcId="{FE74DE12-E6EF-4B98-96CC-66C5E9F0CFA0}" destId="{42301C4D-04E9-435C-A985-203FA84EC410}" srcOrd="0" destOrd="0" presId="urn:microsoft.com/office/officeart/2005/8/layout/orgChart1"/>
    <dgm:cxn modelId="{4478F839-F121-410C-AF40-124EE5F3BCA2}" srcId="{7E151D5F-E94A-4B8B-A764-E5F00D48BD12}" destId="{95C7D00C-F259-4179-89E9-F23E1230BD6D}" srcOrd="1" destOrd="0" parTransId="{FE74DE12-E6EF-4B98-96CC-66C5E9F0CFA0}" sibTransId="{7A740493-F2D3-4BCC-8CA4-4A4BB6CF1195}"/>
    <dgm:cxn modelId="{107A5DE0-3216-4CBE-AFF8-892ED869763C}" srcId="{7E151D5F-E94A-4B8B-A764-E5F00D48BD12}" destId="{9B90D99D-DC20-44DD-9CC9-F56B4C10AD04}" srcOrd="0" destOrd="0" parTransId="{2000129C-5385-4851-B5CA-D6944EE4772D}" sibTransId="{2543A844-353A-4BE2-AA47-FD0F9B4A4900}"/>
    <dgm:cxn modelId="{EC5A88D9-2289-4317-84E8-37AF00EFF06A}" type="presOf" srcId="{9B90D99D-DC20-44DD-9CC9-F56B4C10AD04}" destId="{BD6B8D5F-4753-49DA-9F40-7301A9A900EE}" srcOrd="1" destOrd="0" presId="urn:microsoft.com/office/officeart/2005/8/layout/orgChart1"/>
    <dgm:cxn modelId="{45354EFC-A16F-47FB-8811-E9992C8CFCBA}" type="presOf" srcId="{D1A91D5F-4289-42C1-8CB6-8F688D0349C4}" destId="{430FD434-5599-4CA3-9BA6-336310E55B3D}" srcOrd="0" destOrd="0" presId="urn:microsoft.com/office/officeart/2005/8/layout/orgChart1"/>
    <dgm:cxn modelId="{5BA3A7FE-CB39-4C68-9109-2CEDA073AFB9}" type="presOf" srcId="{95C7D00C-F259-4179-89E9-F23E1230BD6D}" destId="{DD697B4E-DF50-4E9B-9F45-CD1A90C9B1BC}" srcOrd="1" destOrd="0" presId="urn:microsoft.com/office/officeart/2005/8/layout/orgChart1"/>
    <dgm:cxn modelId="{6A02A2D0-60E1-4327-9442-EB9775457A76}" type="presParOf" srcId="{0C05B272-692A-47EF-9630-456EBD18384B}" destId="{2DA29643-3FE9-415C-BB1B-22B3D1DC5ABE}" srcOrd="0" destOrd="0" presId="urn:microsoft.com/office/officeart/2005/8/layout/orgChart1"/>
    <dgm:cxn modelId="{33D0782D-CC7A-4570-9378-9BF80CED5850}" type="presParOf" srcId="{2DA29643-3FE9-415C-BB1B-22B3D1DC5ABE}" destId="{EFEE24B6-F852-4848-8004-810E04E39E7D}" srcOrd="0" destOrd="0" presId="urn:microsoft.com/office/officeart/2005/8/layout/orgChart1"/>
    <dgm:cxn modelId="{3215EACE-B40F-4719-B292-AA466F57B5BF}" type="presParOf" srcId="{EFEE24B6-F852-4848-8004-810E04E39E7D}" destId="{7B17A4A3-3F13-45C7-9486-DC26E02C2B04}" srcOrd="0" destOrd="0" presId="urn:microsoft.com/office/officeart/2005/8/layout/orgChart1"/>
    <dgm:cxn modelId="{834F1ED1-DECC-4E06-AB57-CFD03115D825}" type="presParOf" srcId="{EFEE24B6-F852-4848-8004-810E04E39E7D}" destId="{3B6994B1-6CA8-494C-8972-D0D02367A9D6}" srcOrd="1" destOrd="0" presId="urn:microsoft.com/office/officeart/2005/8/layout/orgChart1"/>
    <dgm:cxn modelId="{D397B567-9DA4-4C61-AFC0-CE537D2146BD}" type="presParOf" srcId="{2DA29643-3FE9-415C-BB1B-22B3D1DC5ABE}" destId="{A2187D71-0923-4F42-890B-E41EF639D804}" srcOrd="1" destOrd="0" presId="urn:microsoft.com/office/officeart/2005/8/layout/orgChart1"/>
    <dgm:cxn modelId="{87B58874-4058-4A53-BF54-856AA2827385}" type="presParOf" srcId="{A2187D71-0923-4F42-890B-E41EF639D804}" destId="{1A2769B0-AFCB-4281-BF4A-DDC985A42A6A}" srcOrd="0" destOrd="0" presId="urn:microsoft.com/office/officeart/2005/8/layout/orgChart1"/>
    <dgm:cxn modelId="{67EE346B-D2A4-429C-AF2F-6D036EC7CE80}" type="presParOf" srcId="{A2187D71-0923-4F42-890B-E41EF639D804}" destId="{157B1675-7A67-4A95-A118-0F543988CF96}" srcOrd="1" destOrd="0" presId="urn:microsoft.com/office/officeart/2005/8/layout/orgChart1"/>
    <dgm:cxn modelId="{A911A27D-291D-4293-80DC-18CA90BE44B1}" type="presParOf" srcId="{157B1675-7A67-4A95-A118-0F543988CF96}" destId="{1ACA760F-2FA1-4086-9EF4-55D67353975B}" srcOrd="0" destOrd="0" presId="urn:microsoft.com/office/officeart/2005/8/layout/orgChart1"/>
    <dgm:cxn modelId="{B69322DD-5D2C-460C-9F75-C6676457A346}" type="presParOf" srcId="{1ACA760F-2FA1-4086-9EF4-55D67353975B}" destId="{26E330A9-0B06-4965-96A1-6E282E52B3AB}" srcOrd="0" destOrd="0" presId="urn:microsoft.com/office/officeart/2005/8/layout/orgChart1"/>
    <dgm:cxn modelId="{44EB3A4C-E99A-4809-9F63-3B908DD886FF}" type="presParOf" srcId="{1ACA760F-2FA1-4086-9EF4-55D67353975B}" destId="{BD6B8D5F-4753-49DA-9F40-7301A9A900EE}" srcOrd="1" destOrd="0" presId="urn:microsoft.com/office/officeart/2005/8/layout/orgChart1"/>
    <dgm:cxn modelId="{E4466CDB-4728-4183-9E2C-BF2E511F44D3}" type="presParOf" srcId="{157B1675-7A67-4A95-A118-0F543988CF96}" destId="{D8FE6A79-443B-4EA6-A9B2-5789C9BB8679}" srcOrd="1" destOrd="0" presId="urn:microsoft.com/office/officeart/2005/8/layout/orgChart1"/>
    <dgm:cxn modelId="{53043A66-1C4B-495C-9B5C-DFBFE23BBBA2}" type="presParOf" srcId="{157B1675-7A67-4A95-A118-0F543988CF96}" destId="{E146630C-46DA-47AE-9C7E-714A1267C554}" srcOrd="2" destOrd="0" presId="urn:microsoft.com/office/officeart/2005/8/layout/orgChart1"/>
    <dgm:cxn modelId="{93AF1568-7E11-441E-8971-BFB38CEF37AE}" type="presParOf" srcId="{A2187D71-0923-4F42-890B-E41EF639D804}" destId="{42301C4D-04E9-435C-A985-203FA84EC410}" srcOrd="2" destOrd="0" presId="urn:microsoft.com/office/officeart/2005/8/layout/orgChart1"/>
    <dgm:cxn modelId="{A0E8C5D9-B82D-406D-BC5D-4512188A06CB}" type="presParOf" srcId="{A2187D71-0923-4F42-890B-E41EF639D804}" destId="{EB5AFF19-81D2-4A51-8F16-F1D8BB2DF23F}" srcOrd="3" destOrd="0" presId="urn:microsoft.com/office/officeart/2005/8/layout/orgChart1"/>
    <dgm:cxn modelId="{CAD17DF4-01DD-427E-AA48-AC93C1432992}" type="presParOf" srcId="{EB5AFF19-81D2-4A51-8F16-F1D8BB2DF23F}" destId="{CCFAD852-0843-48E3-853D-A78B2BBC507E}" srcOrd="0" destOrd="0" presId="urn:microsoft.com/office/officeart/2005/8/layout/orgChart1"/>
    <dgm:cxn modelId="{EFC160D0-1ABA-4DA5-8E30-B75D1C2C8879}" type="presParOf" srcId="{CCFAD852-0843-48E3-853D-A78B2BBC507E}" destId="{BC5F5A53-CD0D-4309-8CFB-8D792A778C55}" srcOrd="0" destOrd="0" presId="urn:microsoft.com/office/officeart/2005/8/layout/orgChart1"/>
    <dgm:cxn modelId="{1B374A73-5931-4222-83F0-94671F14C3C3}" type="presParOf" srcId="{CCFAD852-0843-48E3-853D-A78B2BBC507E}" destId="{DD697B4E-DF50-4E9B-9F45-CD1A90C9B1BC}" srcOrd="1" destOrd="0" presId="urn:microsoft.com/office/officeart/2005/8/layout/orgChart1"/>
    <dgm:cxn modelId="{D89F58CD-3AA6-42B1-A828-CF18C02B3A7E}" type="presParOf" srcId="{EB5AFF19-81D2-4A51-8F16-F1D8BB2DF23F}" destId="{EEF06ABC-55C6-4C5A-9B27-B3273510B3FB}" srcOrd="1" destOrd="0" presId="urn:microsoft.com/office/officeart/2005/8/layout/orgChart1"/>
    <dgm:cxn modelId="{10C5BEAA-8D1F-4715-9727-80D364E6762C}" type="presParOf" srcId="{EB5AFF19-81D2-4A51-8F16-F1D8BB2DF23F}" destId="{12CC7899-2E98-4F5B-BAB0-3144CDF0E914}" srcOrd="2" destOrd="0" presId="urn:microsoft.com/office/officeart/2005/8/layout/orgChart1"/>
    <dgm:cxn modelId="{47EEA028-1758-4516-8032-9D4F7F2FCC8A}" type="presParOf" srcId="{A2187D71-0923-4F42-890B-E41EF639D804}" destId="{430FD434-5599-4CA3-9BA6-336310E55B3D}" srcOrd="4" destOrd="0" presId="urn:microsoft.com/office/officeart/2005/8/layout/orgChart1"/>
    <dgm:cxn modelId="{36CDBFDA-E3E9-4A3C-A255-845391E92C6E}" type="presParOf" srcId="{A2187D71-0923-4F42-890B-E41EF639D804}" destId="{76B60A32-A22B-427F-B2BC-54302B318888}" srcOrd="5" destOrd="0" presId="urn:microsoft.com/office/officeart/2005/8/layout/orgChart1"/>
    <dgm:cxn modelId="{0C27BD11-65B6-4E08-A16C-ECE5A353B4F6}" type="presParOf" srcId="{76B60A32-A22B-427F-B2BC-54302B318888}" destId="{EBCEAF6F-F5E4-4DFF-99F7-F168EDBB15D4}" srcOrd="0" destOrd="0" presId="urn:microsoft.com/office/officeart/2005/8/layout/orgChart1"/>
    <dgm:cxn modelId="{BFF4CD72-C0F7-49B2-AE74-797FA928FD3E}" type="presParOf" srcId="{EBCEAF6F-F5E4-4DFF-99F7-F168EDBB15D4}" destId="{91287324-F1FC-4AE8-9B55-21E3A72A485E}" srcOrd="0" destOrd="0" presId="urn:microsoft.com/office/officeart/2005/8/layout/orgChart1"/>
    <dgm:cxn modelId="{13E64231-A09C-4652-82BB-BD1A3C082FD9}" type="presParOf" srcId="{EBCEAF6F-F5E4-4DFF-99F7-F168EDBB15D4}" destId="{FC53F0DA-3F0B-4DA7-8B6B-FC3D18E23A42}" srcOrd="1" destOrd="0" presId="urn:microsoft.com/office/officeart/2005/8/layout/orgChart1"/>
    <dgm:cxn modelId="{10D7ACD3-91A8-4BEC-9490-1AA68E6130D6}" type="presParOf" srcId="{76B60A32-A22B-427F-B2BC-54302B318888}" destId="{033018B9-7986-482F-ADEA-367FEC464FE8}" srcOrd="1" destOrd="0" presId="urn:microsoft.com/office/officeart/2005/8/layout/orgChart1"/>
    <dgm:cxn modelId="{54CF7596-A41D-4CE2-AF4A-B844B9A4C275}" type="presParOf" srcId="{76B60A32-A22B-427F-B2BC-54302B318888}" destId="{861C2DAC-8BA0-4574-8059-4BE0AD95AC42}" srcOrd="2" destOrd="0" presId="urn:microsoft.com/office/officeart/2005/8/layout/orgChart1"/>
    <dgm:cxn modelId="{83501262-BC7F-40CE-9111-4D52FA4DD762}" type="presParOf" srcId="{2DA29643-3FE9-415C-BB1B-22B3D1DC5ABE}" destId="{96BC2496-2256-4BAF-B15A-E4AE20FBFA0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600200"/>
            <a:ext cx="5105400" cy="1829761"/>
          </a:xfrm>
        </p:spPr>
        <p:txBody>
          <a:bodyPr/>
          <a:lstStyle/>
          <a:p>
            <a:r>
              <a:rPr lang="ru-RU" dirty="0" smtClean="0"/>
              <a:t>Виды сложных предложений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334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Двоеточие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обычно ставится в бессоюзных сложных предложениях с односторонним смысловым отношением частей, при котором первая предикативная часть нуждается в распространении, конкретизации, а вторая часть характеризует (поясняет, дополняет, обосновывает) содержание первой.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Тире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незаконченной интонации , 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произнесении первой части, повышения тона на ней и понижения на второй части с заметно выдержанной паузой между частями.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Задание: расставьте в предложениях знаки препинания (если они необходимы), составьте схемы.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ночам подмораживало  и звёзды усеивали тёмное небо.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ветра  дрожали стёкла и громыхала дверь. (А.Толстой). 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3. Косой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шквальный ветер хлестал в стёкла, глухо барабанил по крыше, булькала и захлёбывалась водосточная труба.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90600" y="381000"/>
          <a:ext cx="7467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Сложносочиненное предложение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Части предложения не зависят друг от друга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Части предложения соединяются сочинительными союзами: и, да, но, а, или, либо, зато, однако, то - то, не то - не то, ни –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тоже, также, не только – но и, как – так 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52400"/>
            <a:ext cx="7772400" cy="64008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1.Звёзды уже сверкали остро и холодно,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небо на востоке уже стало светлеть.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,но                       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3.Козлевич открыл глушитель,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«Антилопа» утопила всех в облаке дыма.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, и                        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914400" y="16002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>
            <a:off x="2209800" y="16002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3276600" y="1600200"/>
            <a:ext cx="762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4419600" y="1600200"/>
            <a:ext cx="762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круглая скобка 9"/>
          <p:cNvSpPr/>
          <p:nvPr/>
        </p:nvSpPr>
        <p:spPr>
          <a:xfrm>
            <a:off x="914400" y="3810000"/>
            <a:ext cx="152400" cy="685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>
            <a:off x="2209800" y="3810000"/>
            <a:ext cx="1524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>
            <a:off x="3200400" y="3810000"/>
            <a:ext cx="76200" cy="685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>
            <a:off x="4419600" y="3810000"/>
            <a:ext cx="762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Сложноподчиненное предложение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сложного предложения, для которого характерно деление на две основные части: главную и придаточную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Союзы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где, куда, откуда, как, что, когда, пока, едва, потому что, оттого что, так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как, если, хотя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будто, точно, словно,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и т.д.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сложноподчиненных предложений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7542258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Изъяснительное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падежные вопросы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Какой? Чей?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Где? Куда? Откуда?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Образа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Как? Каким образом?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Меры и степени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Сколько? В какой степени?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Когда? Как долго? С каких пор?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Зачем? Для чего? С какой целью?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При каком условии?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Почему? Из-за чего?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Уступительные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Несмотря на что? Вопреки чему? )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Что из этого следует? )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6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 кажется,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изменился?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,    что…       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Среди дня выпускали на поле корову,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она походила на воле и ей стало лучше.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,    чтобы…     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окнах запылал багровый закатный свет, музыка оборвалась.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вая круглая скобка 2"/>
          <p:cNvSpPr/>
          <p:nvPr/>
        </p:nvSpPr>
        <p:spPr>
          <a:xfrm>
            <a:off x="762000" y="1295400"/>
            <a:ext cx="1524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круглая скобка 3"/>
          <p:cNvSpPr/>
          <p:nvPr/>
        </p:nvSpPr>
        <p:spPr>
          <a:xfrm>
            <a:off x="1752600" y="1295400"/>
            <a:ext cx="152400" cy="762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2362200" y="1295400"/>
            <a:ext cx="1295400" cy="762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762000" y="3505200"/>
            <a:ext cx="152400" cy="838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>
            <a:off x="1828800" y="3505200"/>
            <a:ext cx="152400" cy="8382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2362200" y="3505200"/>
            <a:ext cx="1524000" cy="8382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85800" y="5791200"/>
            <a:ext cx="1295400" cy="609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14400" y="5943600"/>
            <a:ext cx="330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Когда…   ,                         .</a:t>
            </a:r>
            <a:endParaRPr lang="ru-RU" dirty="0"/>
          </a:p>
        </p:txBody>
      </p:sp>
      <p:sp>
        <p:nvSpPr>
          <p:cNvPr id="11" name="Левая круглая скобка 10"/>
          <p:cNvSpPr/>
          <p:nvPr/>
        </p:nvSpPr>
        <p:spPr>
          <a:xfrm>
            <a:off x="2514600" y="5715000"/>
            <a:ext cx="152400" cy="685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>
            <a:off x="3733800" y="5715000"/>
            <a:ext cx="152400" cy="685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Бессоюзное предложение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1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Сложное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предложение, в котором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 предложения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объединены в одно целое по смыслу и интонационно, без помощи союзов или союзных слов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762000"/>
            <a:ext cx="7086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частями сложного бессоюзного предложения ставятся следующие знаки препинания: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запятая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с запятой, двоеточие, тире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реже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запятая и тире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единый пунктуационный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Запятая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ставится между предикативными частями бессоюзного предложения, если они тесно связаны по смыслу, взаимозаменяемы, объединены между собой интонацией перечисления, не распространены или недостаточно распространены.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 запятой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ставится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части бессоюзного сложного предложения несколько отдалены друг от друга по смыслу, значительно распространены и имеют внутри себя запятые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468</Words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Виды сложных предложений</vt:lpstr>
      <vt:lpstr>Слайд 2</vt:lpstr>
      <vt:lpstr>Сложносочиненное предложение</vt:lpstr>
      <vt:lpstr>     1.Звёзды уже сверкали остро и холодно, но небо на востоке уже стало светлеть.                          ,но                       .  3.Козлевич открыл глушитель, и «Антилопа» утопила всех в облаке дыма.                         , и                        .     </vt:lpstr>
      <vt:lpstr>Сложноподчиненное предложение</vt:lpstr>
      <vt:lpstr>Виды сложноподчиненных предложений</vt:lpstr>
      <vt:lpstr> Вам кажется, что он изменился?                       ,    что…       .  Среди дня выпускали на поле корову, чтобы она походила на воле и ей стало лучше.                       ,    чтобы…     .  Когда в окнах запылал багровый закатный свет, музыка оборвалась.</vt:lpstr>
      <vt:lpstr>  Бессоюзное предложение</vt:lpstr>
      <vt:lpstr>Слайд 9</vt:lpstr>
      <vt:lpstr>Слайд 10</vt:lpstr>
      <vt:lpstr>Задание: расставьте в предложениях знаки препинания (если они необходимы), составьте схемы.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сложных предложений</dc:title>
  <dc:creator>User</dc:creator>
  <cp:lastModifiedBy>User</cp:lastModifiedBy>
  <cp:revision>7</cp:revision>
  <dcterms:created xsi:type="dcterms:W3CDTF">2017-10-26T17:13:50Z</dcterms:created>
  <dcterms:modified xsi:type="dcterms:W3CDTF">2017-10-26T18:21:38Z</dcterms:modified>
</cp:coreProperties>
</file>