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6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933056"/>
            <a:ext cx="7175351" cy="1793167"/>
          </a:xfrm>
        </p:spPr>
        <p:txBody>
          <a:bodyPr/>
          <a:lstStyle/>
          <a:p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Евлоева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Совдат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Нурадиновна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учитель русского языка 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литературы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ГБОУ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«Гимназия №1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г.Малгобек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им.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С.Чахкиева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»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2968" y="1844824"/>
            <a:ext cx="86180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"Слово о полку 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Игореве“</a:t>
            </a:r>
            <a:endParaRPr lang="en-US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 таблицах</a:t>
            </a:r>
          </a:p>
        </p:txBody>
      </p:sp>
    </p:spTree>
    <p:extLst>
      <p:ext uri="{BB962C8B-B14F-4D97-AF65-F5344CB8AC3E}">
        <p14:creationId xmlns:p14="http://schemas.microsoft.com/office/powerpoint/2010/main" val="247567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8352928" cy="4468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83968" y="2852936"/>
            <a:ext cx="1317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 XVI веку 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83968" y="3356992"/>
            <a:ext cx="1096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1800 год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65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281129" cy="5649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79712" y="1196752"/>
            <a:ext cx="3573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Описание похода князя Игоря</a:t>
            </a:r>
            <a:endParaRPr lang="ru-RU" dirty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95736" y="2420888"/>
            <a:ext cx="3469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Возвращение Игоря из плена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81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1736"/>
            <a:ext cx="8928992" cy="6859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59832" y="2204864"/>
            <a:ext cx="579517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/>
              <a:t>Отвага, мужество, храбрость, воинская честь </a:t>
            </a:r>
            <a:r>
              <a:rPr lang="ru-RU" sz="1600" b="1" dirty="0" smtClean="0"/>
              <a:t>отличают</a:t>
            </a:r>
            <a:endParaRPr lang="en-US" sz="1600" b="1" dirty="0" smtClean="0"/>
          </a:p>
          <a:p>
            <a:r>
              <a:rPr lang="ru-RU" sz="1600" b="1" dirty="0" smtClean="0"/>
              <a:t> </a:t>
            </a:r>
            <a:r>
              <a:rPr lang="ru-RU" sz="1600" b="1" dirty="0"/>
              <a:t>Всеволода даже в большей степени, чем Игоря.</a:t>
            </a:r>
            <a:endParaRPr lang="ru-RU" sz="1600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038452" y="5085184"/>
            <a:ext cx="547137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/>
              <a:t>Произносит свое «золотое слово».   Мудрость</a:t>
            </a:r>
            <a:r>
              <a:rPr lang="ru-RU" sz="1600" b="1" dirty="0" smtClean="0"/>
              <a:t>,</a:t>
            </a:r>
            <a:endParaRPr lang="en-US" sz="1600" b="1" dirty="0" smtClean="0"/>
          </a:p>
          <a:p>
            <a:r>
              <a:rPr lang="ru-RU" sz="1600" b="1" dirty="0" smtClean="0"/>
              <a:t> </a:t>
            </a:r>
            <a:r>
              <a:rPr lang="ru-RU" sz="1600" b="1" dirty="0"/>
              <a:t>справедливость и доброта — черты этого человека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53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8582064" cy="536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59832" y="5157192"/>
            <a:ext cx="62039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Часто автор прибегает к метафорическим эпитетам, </a:t>
            </a:r>
            <a:endParaRPr lang="en-US" b="1" dirty="0" smtClean="0"/>
          </a:p>
          <a:p>
            <a:r>
              <a:rPr lang="ru-RU" b="1" dirty="0" smtClean="0"/>
              <a:t>например</a:t>
            </a:r>
            <a:r>
              <a:rPr lang="ru-RU" b="1" dirty="0"/>
              <a:t>: железные полки, золотое слово</a:t>
            </a:r>
            <a:r>
              <a:rPr lang="ru-RU" b="1" dirty="0" smtClean="0"/>
              <a:t>,</a:t>
            </a:r>
            <a:endParaRPr lang="en-US" b="1" dirty="0" smtClean="0"/>
          </a:p>
          <a:p>
            <a:r>
              <a:rPr lang="ru-RU" b="1" dirty="0" smtClean="0"/>
              <a:t> </a:t>
            </a:r>
            <a:r>
              <a:rPr lang="ru-RU" b="1" dirty="0"/>
              <a:t>живые копья и т. п.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11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52736"/>
            <a:ext cx="9143999" cy="415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98101" y="4077072"/>
            <a:ext cx="48590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Например: «…в пяток </a:t>
            </a:r>
            <a:r>
              <a:rPr lang="ru-RU" b="1" dirty="0" err="1"/>
              <a:t>потопташа</a:t>
            </a:r>
            <a:r>
              <a:rPr lang="ru-RU" b="1" dirty="0"/>
              <a:t> </a:t>
            </a:r>
            <a:r>
              <a:rPr lang="ru-RU" b="1" dirty="0" smtClean="0"/>
              <a:t>поганые</a:t>
            </a:r>
            <a:endParaRPr lang="en-US" b="1" dirty="0" smtClean="0"/>
          </a:p>
          <a:p>
            <a:r>
              <a:rPr lang="ru-RU" b="1" dirty="0" smtClean="0"/>
              <a:t> </a:t>
            </a:r>
            <a:r>
              <a:rPr lang="ru-RU" b="1" dirty="0"/>
              <a:t>полки половецкие».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0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</TotalTime>
  <Words>42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Евлоева Совдат Нурадиновна, учитель русского языка и литературы ГБОУ «Гимназия №1 г.Малгобек им. С.Чахкиева»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Хава</cp:lastModifiedBy>
  <cp:revision>9</cp:revision>
  <dcterms:modified xsi:type="dcterms:W3CDTF">2018-04-01T19:53:22Z</dcterms:modified>
</cp:coreProperties>
</file>