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3" r:id="rId27"/>
    <p:sldId id="284" r:id="rId28"/>
    <p:sldId id="285" r:id="rId29"/>
    <p:sldId id="286" r:id="rId30"/>
    <p:sldId id="28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43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528" y="3886200"/>
            <a:ext cx="7088832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l">
              <a:buNone/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827584" y="908721"/>
            <a:ext cx="14185576" cy="4824536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5400">
                    <a:schemeClr val="accent1">
                      <a:lumMod val="20000"/>
                      <a:lumOff val="80000"/>
                      <a:alpha val="65000"/>
                    </a:schemeClr>
                  </a:glow>
                </a:effectLst>
                <a:sym typeface="Wingdings"/>
              </a:rPr>
              <a:t>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5400">
                  <a:schemeClr val="accent1">
                    <a:lumMod val="20000"/>
                    <a:lumOff val="80000"/>
                    <a:alpha val="6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5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4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0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827584" y="908721"/>
            <a:ext cx="14185576" cy="4824536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5400">
                    <a:schemeClr val="accent1">
                      <a:lumMod val="20000"/>
                      <a:lumOff val="80000"/>
                      <a:alpha val="65000"/>
                    </a:schemeClr>
                  </a:glow>
                </a:effectLst>
                <a:sym typeface="Wingdings"/>
              </a:rPr>
              <a:t>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5400">
                  <a:schemeClr val="accent1">
                    <a:lumMod val="20000"/>
                    <a:lumOff val="80000"/>
                    <a:alpha val="6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8762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566E-8E20-4A0C-8CB7-85A949D6FB00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ADAE-B49A-4190-9387-AA42A147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6984776" cy="2376264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Словарные слова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528" y="3886200"/>
            <a:ext cx="5576664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класс</a:t>
            </a:r>
          </a:p>
          <a:p>
            <a:pPr algn="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reuzepas.nl/upload/images/school-gro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284817" cy="26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кла</a:t>
            </a:r>
            <a:r>
              <a:rPr lang="ru-RU" sz="15000" u="sng" dirty="0" smtClean="0">
                <a:solidFill>
                  <a:schemeClr val="accent3">
                    <a:lumMod val="75000"/>
                  </a:schemeClr>
                </a:solidFill>
              </a:rPr>
              <a:t>сс</a:t>
            </a:r>
            <a:endParaRPr lang="ru-RU" sz="150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 descr="http://igri7.ru/_sf/77/512011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162925" cy="2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2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к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рова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004048" y="502796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9218" name="Picture 2" descr="http://worldartsme.com/?module=images&amp;act=download&amp;url=cattl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5904656" cy="38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л</a:t>
            </a:r>
            <a:r>
              <a:rPr lang="ru-RU" sz="15000" dirty="0" smtClean="0">
                <a:solidFill>
                  <a:srgbClr val="FF0000"/>
                </a:solidFill>
              </a:rPr>
              <a:t>и</a:t>
            </a:r>
            <a:r>
              <a:rPr lang="ru-RU" sz="15000" dirty="0" smtClean="0">
                <a:solidFill>
                  <a:schemeClr val="tx2"/>
                </a:solidFill>
              </a:rPr>
              <a:t>сица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4932040" y="444238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170" name="Picture 2" descr="http://pochit.ru/pars_docs/refs/68/67882/67882_html_3ad5f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45624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1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м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>
                <a:solidFill>
                  <a:schemeClr val="tx2"/>
                </a:solidFill>
              </a:rPr>
              <a:t>шина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364088" y="494250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194" name="Picture 2" descr="https://kidbutik.com.ua/units/prods/files/3238/145113260723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6552728" cy="27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4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м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дведь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724128" y="490609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7410" name="Picture 2" descr="http://pictureicon.com/download.php?img=images/big-brown-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5660929" cy="38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м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л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ко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7164288" y="548680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grippa-net.net/wp-content/uploads/2014/08/mol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1760"/>
            <a:ext cx="6371927" cy="42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3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М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сква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7236296" y="482063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5362" name="Picture 2" descr="https://lonelyplanetwpnews.imgix.net/2016/08/red-square-with-lenins-mausoleum-2102014-02633.jpeg-BT.jpeg-stick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4684"/>
            <a:ext cx="6840760" cy="4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п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>
                <a:solidFill>
                  <a:schemeClr val="tx2"/>
                </a:solidFill>
              </a:rPr>
              <a:t>льто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6876256" y="499154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338" name="Picture 2" descr="http://img.labirint.ru/images/comments_pic/0920/05labgi0l1242504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495608" cy="43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6291207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5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п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нал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580112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314" name="Picture 2" descr="https://thumbs.dreamstime.com/z/pencil-box-supplies-147471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1619672" y="2708920"/>
            <a:ext cx="49583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3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п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тух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508104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482" name="Picture 2" descr="https://fs00.infourok.ru/images/doc/211/240247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b="2502"/>
          <a:stretch/>
        </p:blipFill>
        <p:spPr bwMode="auto">
          <a:xfrm>
            <a:off x="872299" y="2636912"/>
            <a:ext cx="5159623" cy="3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вес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л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3347864" y="404664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6" name="Picture 2" descr="http://gov.cap.ru/UserFiles/news/201704/04/Original/d0eb76736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9088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2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р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>
                <a:solidFill>
                  <a:schemeClr val="tx2"/>
                </a:solidFill>
              </a:rPr>
              <a:t>бота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148064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9458" name="Picture 2" descr="http://remontvrn.esy.es/img/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976265" cy="41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tatic3.depositphotos.com/1005091/190/v/950/depositphotos_1908323-Happy-brickl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82954"/>
            <a:ext cx="3396697" cy="28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4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р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бята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220072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2530" name="Picture 2" descr="http://10.dou.spb.ru/images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7303219" cy="29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3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ру</a:t>
            </a:r>
            <a:r>
              <a:rPr lang="ru-RU" sz="15000" u="sng" dirty="0" smtClean="0">
                <a:solidFill>
                  <a:schemeClr val="accent3">
                    <a:lumMod val="75000"/>
                  </a:schemeClr>
                </a:solidFill>
              </a:rPr>
              <a:t>сс</a:t>
            </a:r>
            <a:r>
              <a:rPr lang="ru-RU" sz="15000" dirty="0" smtClean="0">
                <a:solidFill>
                  <a:schemeClr val="tx2"/>
                </a:solidFill>
              </a:rPr>
              <a:t>кий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2699792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ladynerd.ru/upload/information_system_25/2/3/8/item_238/information_items_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6" y="3140968"/>
            <a:ext cx="3419599" cy="3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8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с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бака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076056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nongphofarm.com/transfer/clipart/puppy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456384" cy="42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1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с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рока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004048" y="404664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5602" name="Picture 2" descr="http://i99.beon.ru/www.avfed.com/images/Av-images/Saksa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475252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т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традь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292080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belykrolik.ru/files/fastengal/file2/600/file2-610-136394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4992489" cy="37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3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уч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ник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6012160" y="548680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playcast.ru/uploads/2016/08/27/197134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1988388" cy="37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45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уч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ница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508104" y="482063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9698" name="Picture 2" descr="http://s008.radikal.ru/i305/1509/5c/1d78f9398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2164622" cy="36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3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учит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ль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3707904" y="494250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8676" name="Picture 4" descr="https://maddiemaher.files.wordpress.com/2015/06/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14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х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р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шо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7236296" y="47667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aa-nikishin.ru/wp-content/uploads/2016/08/smajl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4620548" cy="31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870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в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р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бей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6732240" y="637827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 descr="http://1.bp.blogspot.com/-OhBgce5y0sI/UmoVkc5xD9I/AAAAAAAADSM/JrIVPKYwgDE/s1600/SSS_E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18" y="2636912"/>
            <a:ext cx="3673550" cy="33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я</a:t>
            </a:r>
            <a:r>
              <a:rPr lang="ru-RU" sz="15000" dirty="0" smtClean="0">
                <a:solidFill>
                  <a:schemeClr val="tx2"/>
                </a:solidFill>
              </a:rPr>
              <a:t>зык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4932040" y="495513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7650" name="Picture 2" descr="https://files.patientrewardshub.com/socialmedia/images/mzudoqntgrmvpi2nrsdd-sm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4221088"/>
            <a:ext cx="24960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1000dosok.ru/s/14-11-2225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9205"/>
            <a:ext cx="3120281" cy="23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в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рона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076056" y="606388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074" name="Picture 2" descr="http://ic.pics.livejournal.com/smugasta/13705746/548295/54829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592472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дев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>
                <a:solidFill>
                  <a:schemeClr val="tx2"/>
                </a:solidFill>
              </a:rPr>
              <a:t>чка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2699792" y="692696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146" name="Picture 2" descr="https://ds02.infourok.ru/uploads/ex/0125/0004e324-6b11b5aa/hello_html_m7f61a2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4992489" cy="37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8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217024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д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журный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4211960" y="692696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22" name="Picture 2" descr="http://img.espicture.ru/8/uborka-kartinki--dlya-detey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9" y="2852936"/>
            <a:ext cx="3953421" cy="37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1403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д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r>
              <a:rPr lang="ru-RU" sz="15000" dirty="0" smtClean="0">
                <a:solidFill>
                  <a:schemeClr val="tx2"/>
                </a:solidFill>
              </a:rPr>
              <a:t>ревня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4582344" y="332656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098" name="Picture 2" descr="http://tuvasemya.ru/wp-content/uploads/2017/06/1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712569" cy="43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3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за</a:t>
            </a:r>
            <a:r>
              <a:rPr lang="ru-RU" sz="15000" dirty="0" smtClean="0">
                <a:solidFill>
                  <a:srgbClr val="FF0000"/>
                </a:solidFill>
              </a:rPr>
              <a:t>я</a:t>
            </a:r>
            <a:r>
              <a:rPr lang="ru-RU" sz="15000" dirty="0" smtClean="0">
                <a:solidFill>
                  <a:schemeClr val="tx2"/>
                </a:solidFill>
              </a:rPr>
              <a:t>ц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3851920" y="449142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picshare.ru/uploads/150913/1ne43uEmz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896544" cy="42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2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143000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tx2"/>
                </a:solidFill>
              </a:rPr>
              <a:t>к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>
                <a:solidFill>
                  <a:schemeClr val="tx2"/>
                </a:solidFill>
              </a:rPr>
              <a:t>р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>
                <a:solidFill>
                  <a:schemeClr val="tx2"/>
                </a:solidFill>
              </a:rPr>
              <a:t>ндаш</a:t>
            </a:r>
            <a:endParaRPr lang="ru-RU" sz="15000" dirty="0">
              <a:solidFill>
                <a:schemeClr val="tx2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6804248" y="548680"/>
            <a:ext cx="504056" cy="432048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266" name="Picture 2" descr="http://www.vmasshtabe.ru/wp-content/uploads/2011/10/karandas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2101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5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AFE7DA-2A8F-4B6C-BD3E-C6908C8EA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Льдинки</Template>
  <TotalTime>84</TotalTime>
  <Words>34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Тема Office</vt:lpstr>
      <vt:lpstr>Словарные слова</vt:lpstr>
      <vt:lpstr>весело</vt:lpstr>
      <vt:lpstr>воробей</vt:lpstr>
      <vt:lpstr>ворона</vt:lpstr>
      <vt:lpstr>девочка</vt:lpstr>
      <vt:lpstr>дежурный</vt:lpstr>
      <vt:lpstr>деревня</vt:lpstr>
      <vt:lpstr>заяц</vt:lpstr>
      <vt:lpstr>карандаш</vt:lpstr>
      <vt:lpstr>класс</vt:lpstr>
      <vt:lpstr>корова</vt:lpstr>
      <vt:lpstr>лисица</vt:lpstr>
      <vt:lpstr>машина</vt:lpstr>
      <vt:lpstr>медведь</vt:lpstr>
      <vt:lpstr>молоко</vt:lpstr>
      <vt:lpstr>Москва</vt:lpstr>
      <vt:lpstr>пальто</vt:lpstr>
      <vt:lpstr>пенал</vt:lpstr>
      <vt:lpstr>петух</vt:lpstr>
      <vt:lpstr>работа</vt:lpstr>
      <vt:lpstr>ребята</vt:lpstr>
      <vt:lpstr>русский</vt:lpstr>
      <vt:lpstr>собака</vt:lpstr>
      <vt:lpstr>сорока</vt:lpstr>
      <vt:lpstr>тетрадь</vt:lpstr>
      <vt:lpstr>ученик</vt:lpstr>
      <vt:lpstr>ученица</vt:lpstr>
      <vt:lpstr>учитель</vt:lpstr>
      <vt:lpstr>хорошо</vt:lpstr>
      <vt:lpstr>язык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</dc:title>
  <dc:creator>User 37</dc:creator>
  <cp:keywords/>
  <cp:lastModifiedBy>User 37</cp:lastModifiedBy>
  <cp:revision>10</cp:revision>
  <dcterms:created xsi:type="dcterms:W3CDTF">2017-07-11T09:31:01Z</dcterms:created>
  <dcterms:modified xsi:type="dcterms:W3CDTF">2017-07-11T10:55:04Z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TC019642919991</vt:lpwstr>
  </property>
</Properties>
</file>