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2" r:id="rId10"/>
    <p:sldId id="288" r:id="rId11"/>
    <p:sldId id="285" r:id="rId12"/>
    <p:sldId id="265" r:id="rId13"/>
    <p:sldId id="276" r:id="rId14"/>
    <p:sldId id="266" r:id="rId15"/>
    <p:sldId id="267" r:id="rId16"/>
    <p:sldId id="277" r:id="rId17"/>
    <p:sldId id="268" r:id="rId18"/>
    <p:sldId id="278" r:id="rId19"/>
    <p:sldId id="289" r:id="rId20"/>
    <p:sldId id="290" r:id="rId21"/>
    <p:sldId id="291" r:id="rId22"/>
    <p:sldId id="279" r:id="rId23"/>
    <p:sldId id="280" r:id="rId24"/>
    <p:sldId id="281" r:id="rId25"/>
    <p:sldId id="282" r:id="rId26"/>
    <p:sldId id="270" r:id="rId27"/>
    <p:sldId id="283" r:id="rId28"/>
    <p:sldId id="284" r:id="rId29"/>
    <p:sldId id="272" r:id="rId30"/>
    <p:sldId id="286" r:id="rId31"/>
    <p:sldId id="273" r:id="rId32"/>
    <p:sldId id="271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0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514CC-B803-4EC6-BD3F-4635E9F42B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18.07.2018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1\Documents\&#1096;&#1082;&#1086;&#1083;&#1100;&#1085;&#1099;&#1077;%20&#1076;&#1086;&#1082;&#1091;&#1084;&#1077;&#1085;&#1090;&#1099;\&#1082;&#1083;&#1072;&#1089;&#1089;&#1085;&#1099;&#1077;%20&#1095;&#1072;&#1089;&#1099;\&#1050;&#1083;%20&#1095;&#1072;&#1089;%20&#1041;&#1077;&#1089;&#1089;&#1084;&#1077;&#1088;&#1090;&#1085;&#1099;&#1081;%20&#1086;&#1090;&#1088;&#1103;&#1076;\&#1042;&#1077;&#1088;&#1085;&#1099;&#1077;%20&#1089;&#1099;&#1085;&#1099;%20&#1056;&#1086;&#1089;&#1089;&#1080;&#1080;\albinoni_-_adazhio_sol-minor_dlya_organa_i_strunnykh_instrumentov_(zaycev.net)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file:///C:\Users\1\Documents\&#1096;&#1082;&#1086;&#1083;&#1100;&#1085;&#1099;&#1077;%20&#1076;&#1086;&#1082;&#1091;&#1084;&#1077;&#1085;&#1090;&#1099;\&#1082;&#1083;&#1072;&#1089;&#1089;&#1085;&#1099;&#1077;%20&#1095;&#1072;&#1089;&#1099;\&#1050;&#1083;%20&#1095;&#1072;&#1089;%20&#1041;&#1077;&#1089;&#1089;&#1084;&#1077;&#1088;&#1090;&#1085;&#1099;&#1081;%20&#1086;&#1090;&#1088;&#1103;&#1076;\&#1042;&#1077;&#1088;&#1085;&#1099;&#1077;%20&#1089;&#1099;&#1085;&#1099;%20&#1056;&#1086;&#1089;&#1089;&#1080;&#1080;\sergey_trofimov_-_kem_my_byli_dlya_otchizny_(zaycev.net).mp3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L:\Верные сыны России\флаг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68518" y="1214422"/>
            <a:ext cx="74069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«Славные сыны России»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4000504"/>
            <a:ext cx="707236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Посвящается российским военным, отдавшим свой служебный долг за пределами Отечества</a:t>
            </a:r>
          </a:p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971550" y="620713"/>
            <a:ext cx="7056438" cy="28797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Они отдали свою жизнь</a:t>
            </a:r>
          </a:p>
        </p:txBody>
      </p:sp>
      <p:sp>
        <p:nvSpPr>
          <p:cNvPr id="15363" name="WordArt 5"/>
          <p:cNvSpPr>
            <a:spLocks noChangeArrowheads="1" noChangeShapeType="1" noTextEdit="1"/>
          </p:cNvSpPr>
          <p:nvPr/>
        </p:nvSpPr>
        <p:spPr bwMode="auto">
          <a:xfrm>
            <a:off x="900113" y="5084763"/>
            <a:ext cx="7200900" cy="12604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в борьбе с терроризмом</a:t>
            </a:r>
          </a:p>
        </p:txBody>
      </p:sp>
      <p:pic>
        <p:nvPicPr>
          <p:cNvPr id="15364" name="Picture 6" descr="пам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916113"/>
            <a:ext cx="5432425" cy="3081337"/>
          </a:xfrm>
          <a:noFill/>
        </p:spPr>
      </p:pic>
      <p:sp>
        <p:nvSpPr>
          <p:cNvPr id="15365" name="WordArt 8"/>
          <p:cNvSpPr>
            <a:spLocks noChangeArrowheads="1" noChangeShapeType="1" noTextEdit="1"/>
          </p:cNvSpPr>
          <p:nvPr/>
        </p:nvSpPr>
        <p:spPr bwMode="auto">
          <a:xfrm>
            <a:off x="971550" y="2276475"/>
            <a:ext cx="2476500" cy="25717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Российские </a:t>
            </a:r>
          </a:p>
          <a:p>
            <a:pPr algn="ctr"/>
            <a:r>
              <a:rPr lang="ru-RU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солдаты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ocuments\школьные документы\классные часы\Кл час Бессмертный отряд\геро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288" y="642918"/>
            <a:ext cx="7504926" cy="5622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Подполковник Олег Пешков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Наградить посмертно: 5 героев сирийской войны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80704" y="1600200"/>
            <a:ext cx="363919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Погиб 24 ноября 2015 года.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2" descr="Hero of the Russian Federation med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314361"/>
            <a:ext cx="1081473" cy="211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Подполковник Олег Пешков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1\Documents\школьные документы\классные часы\Кл час Бессмертный отряд\22369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04800" y="2783681"/>
            <a:ext cx="4191000" cy="235743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Олег Пешков был за штурвалом того самого самолета СУ-24, который был сбит ракетой типа "воздух-воздух" с турецкого F-16 над сирийской территорией и упал в Сирии в 4 километрах от границы с Турцией. Пилот Пешков во время катапультирования был расстрелян с земли боевиками на территории, которую контролируют сирийские туркмены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Старший лейтенант Александр </a:t>
            </a:r>
            <a:r>
              <a:rPr lang="ru-RU" dirty="0" err="1" smtClean="0">
                <a:solidFill>
                  <a:srgbClr val="FF0000"/>
                </a:solidFill>
              </a:rPr>
              <a:t>Прохоренко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Наградить посмертно: 5 героев сирийской войны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21033" y="1600200"/>
            <a:ext cx="335853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altLang="ru-RU" sz="4000" b="1" dirty="0" smtClean="0">
                <a:solidFill>
                  <a:srgbClr val="FF0000"/>
                </a:solidFill>
              </a:rPr>
              <a:t>Александр </a:t>
            </a:r>
            <a:r>
              <a:rPr lang="ru-RU" altLang="ru-RU" sz="4000" b="1" dirty="0" err="1" smtClean="0">
                <a:solidFill>
                  <a:srgbClr val="FF0000"/>
                </a:solidFill>
              </a:rPr>
              <a:t>Прохоренко</a:t>
            </a: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r>
              <a:rPr lang="ru-RU" altLang="ru-RU" b="1" dirty="0" smtClean="0"/>
              <a:t>был убит 24 марта 2016 г. во время наведения </a:t>
            </a:r>
            <a:r>
              <a:rPr lang="ru-RU" altLang="ru-RU" b="1" dirty="0" err="1" smtClean="0"/>
              <a:t>авиаударов</a:t>
            </a:r>
            <a:r>
              <a:rPr lang="ru-RU" altLang="ru-RU" b="1" dirty="0" smtClean="0"/>
              <a:t> по террористам близ Пальмиры. Офицер вызвал огонь на себя, когда его обнаружили и окружили боевики. Указом президента России за мужество и героизм, проявленные при исполнении воинского долга, </a:t>
            </a:r>
            <a:r>
              <a:rPr lang="ru-RU" altLang="ru-RU" b="1" dirty="0" err="1" smtClean="0"/>
              <a:t>Прохоренко</a:t>
            </a:r>
            <a:r>
              <a:rPr lang="ru-RU" altLang="ru-RU" b="1" dirty="0" smtClean="0"/>
              <a:t> было присвоено звание героя России</a:t>
            </a:r>
            <a:endParaRPr lang="ru-RU" dirty="0"/>
          </a:p>
        </p:txBody>
      </p:sp>
      <p:pic>
        <p:nvPicPr>
          <p:cNvPr id="8" name="Picture 2" descr="Hero of the Russian Federation med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00174"/>
            <a:ext cx="1081473" cy="211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Благодарность из Франции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1\Documents\школьные документы\классные часы\Кл час Бессмертный отряд\SAVX97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4038600" cy="26924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В адрес героя пришел неожиданный и символичный подарок из Франции. Несколько французских семей в знак благодарности и поддержки решили передать родственникам погибшего летчика награды, хранившиеся в их семьях как реликвии.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ocuments\школьные документы\классные часы\Кл час Бессмертный отряд\iL9K79B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862" y="571480"/>
            <a:ext cx="4284138" cy="2857520"/>
          </a:xfrm>
          <a:prstGeom prst="rect">
            <a:avLst/>
          </a:prstGeom>
          <a:noFill/>
        </p:spPr>
      </p:pic>
      <p:pic>
        <p:nvPicPr>
          <p:cNvPr id="3074" name="Picture 2" descr="C:\Users\1\Documents\школьные документы\классные часы\Кл час Бессмертный отряд\1_4184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876"/>
            <a:ext cx="4219584" cy="2705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Сержант Андрей </a:t>
            </a:r>
            <a:r>
              <a:rPr lang="ru-RU" dirty="0" err="1" smtClean="0">
                <a:solidFill>
                  <a:srgbClr val="FF0000"/>
                </a:solidFill>
              </a:rPr>
              <a:t>Тимошенков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1\Documents\школьные документы\классные часы\Кл час Бессмертный отряд\iRW9V4GQ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7873" y="2357430"/>
            <a:ext cx="4277927" cy="2851951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ru-RU" altLang="ru-RU" b="1" dirty="0" smtClean="0"/>
              <a:t>Минобороны сообщило о гибели военнослужащего охранявшего гуманитарный</a:t>
            </a:r>
          </a:p>
          <a:p>
            <a:pPr>
              <a:lnSpc>
                <a:spcPct val="80000"/>
              </a:lnSpc>
            </a:pPr>
            <a:r>
              <a:rPr lang="ru-RU" altLang="ru-RU" b="1" dirty="0" smtClean="0"/>
              <a:t> конвой российского Центра примирения. Сержант 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Андрей </a:t>
            </a:r>
            <a:r>
              <a:rPr lang="ru-RU" altLang="ru-RU" sz="3600" b="1" dirty="0" err="1" smtClean="0">
                <a:solidFill>
                  <a:srgbClr val="FF0000"/>
                </a:solidFill>
              </a:rPr>
              <a:t>Тимошенков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altLang="ru-RU" b="1" dirty="0" smtClean="0"/>
              <a:t>погиб, остановив начиненный взрывчаткой автомобиль, на котором смертник </a:t>
            </a:r>
          </a:p>
          <a:p>
            <a:pPr>
              <a:lnSpc>
                <a:spcPct val="80000"/>
              </a:lnSpc>
            </a:pPr>
            <a:r>
              <a:rPr lang="ru-RU" altLang="ru-RU" b="1" dirty="0" smtClean="0"/>
              <a:t>пытался прорваться к месту выдачи гуманитарной помощи жителям провинции </a:t>
            </a:r>
          </a:p>
          <a:p>
            <a:pPr>
              <a:lnSpc>
                <a:spcPct val="80000"/>
              </a:lnSpc>
            </a:pPr>
            <a:r>
              <a:rPr lang="ru-RU" altLang="ru-RU" b="1" dirty="0" err="1" smtClean="0"/>
              <a:t>Хомс</a:t>
            </a:r>
            <a:r>
              <a:rPr lang="ru-RU" altLang="ru-RU" b="1" dirty="0" smtClean="0"/>
              <a:t>. При взрыве автомобиля сам Андрей получил несовместимое с жизнью ранение.</a:t>
            </a:r>
          </a:p>
          <a:p>
            <a:pPr>
              <a:lnSpc>
                <a:spcPct val="80000"/>
              </a:lnSpc>
            </a:pPr>
            <a:r>
              <a:rPr lang="ru-RU" altLang="ru-RU" b="1" dirty="0" smtClean="0"/>
              <a:t> Похоронен в с. Ершичи Смоленской области</a:t>
            </a:r>
            <a:r>
              <a:rPr lang="ru-RU" altLang="ru-RU" b="1" dirty="0" smtClean="0">
                <a:solidFill>
                  <a:schemeClr val="bg1"/>
                </a:solidFill>
              </a:rPr>
              <a:t>.</a:t>
            </a:r>
            <a:r>
              <a:rPr lang="ru-RU" alt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cuments\школьные документы\классные часы\Кл час Бессмертный отряд\iAG8SZB3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025" y="428604"/>
            <a:ext cx="8989950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Марат </a:t>
            </a:r>
            <a:r>
              <a:rPr lang="ru-RU" dirty="0" err="1" smtClean="0"/>
              <a:t>Ахметшин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В июне 2016 года в сирийской Пальмире погиб капитан-артиллерист российской армии Марат </a:t>
            </a:r>
            <a:r>
              <a:rPr lang="ru-RU" dirty="0" err="1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Ахметшин</a:t>
            </a:r>
            <a:r>
              <a:rPr lang="ru-RU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. По данным РБК, он был начальником разведки штаба гаубичного самоходно-артиллерийского дивизиона 9-й отдельной мотострелковой бригады Западного военного округа.</a:t>
            </a:r>
            <a:br>
              <a:rPr lang="ru-RU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Наградить посмертно: 5 героев сирийской войны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8922" y="1600200"/>
            <a:ext cx="402275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ero of the Russian Federation med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928694" cy="181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«Скажи-ка, дядя, ведь не даром </a:t>
            </a:r>
          </a:p>
          <a:p>
            <a:r>
              <a:rPr lang="ru-RU" dirty="0" smtClean="0"/>
              <a:t>Москва, спаленная пожаром, </a:t>
            </a:r>
          </a:p>
          <a:p>
            <a:r>
              <a:rPr lang="ru-RU" dirty="0" smtClean="0"/>
              <a:t>Французу отдана? </a:t>
            </a:r>
          </a:p>
          <a:p>
            <a:r>
              <a:rPr lang="ru-RU" dirty="0" smtClean="0"/>
              <a:t>Ведь были ж схватки боевые, </a:t>
            </a:r>
          </a:p>
          <a:p>
            <a:r>
              <a:rPr lang="ru-RU" dirty="0" smtClean="0"/>
              <a:t>Да, говорят, еще какие! </a:t>
            </a:r>
          </a:p>
          <a:p>
            <a:r>
              <a:rPr lang="ru-RU" dirty="0" smtClean="0"/>
              <a:t>Недаром помнит вся Россия </a:t>
            </a:r>
          </a:p>
          <a:p>
            <a:r>
              <a:rPr lang="ru-RU" dirty="0" smtClean="0"/>
              <a:t>Про день Бородина»</a:t>
            </a:r>
          </a:p>
          <a:p>
            <a:r>
              <a:rPr lang="ru-RU" dirty="0" smtClean="0"/>
              <a:t> -Да, были люди в наше время, </a:t>
            </a:r>
          </a:p>
          <a:p>
            <a:r>
              <a:rPr lang="ru-RU" dirty="0" smtClean="0"/>
              <a:t>Не то, что нынешнее племя, </a:t>
            </a:r>
          </a:p>
          <a:p>
            <a:r>
              <a:rPr lang="ru-RU" dirty="0" smtClean="0"/>
              <a:t>Богатыри - не вы!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Свой подвиг он совершил вблизи Пальмиры: военный вступил в бой с превосходящими силами противника. Отражая атаку боевиков,</a:t>
            </a:r>
            <a:br>
              <a:rPr lang="ru-RU" dirty="0" smtClean="0"/>
            </a:br>
            <a:r>
              <a:rPr lang="ru-RU" dirty="0" smtClean="0"/>
              <a:t>он смог уничтожить несколько боевых машин, однако получил три смертельных ранения.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Ахметшин</a:t>
            </a:r>
            <a:r>
              <a:rPr lang="ru-RU" dirty="0" smtClean="0"/>
              <a:t> в одиночку отбивал атаку двух сотен террористов, поддерживаемых танками и бронетранспортерами. В его распоряжении был только автомат, гранаты и три пушки, пишет издание. На момент, когда капитана нашли союзники, атака террористов была отбита, и военный был еще жив, однако спасти его медикам не удалось.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Долгин и Хабибуллин: последняя атака летчиков асов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Полковник </a:t>
            </a:r>
            <a:r>
              <a:rPr lang="ru-RU" dirty="0" err="1" smtClean="0"/>
              <a:t>Ряфагать</a:t>
            </a:r>
            <a:r>
              <a:rPr lang="ru-RU" dirty="0" smtClean="0"/>
              <a:t> Хабибуллин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Лейтенант Евгений Долгин</a:t>
            </a:r>
            <a:endParaRPr lang="ru-RU" dirty="0"/>
          </a:p>
        </p:txBody>
      </p:sp>
      <p:pic>
        <p:nvPicPr>
          <p:cNvPr id="7" name="Содержимое 4" descr="Наградить посмертно: 5 героев сирийской войны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288742" y="1316038"/>
            <a:ext cx="4275504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долгих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90" y="2571745"/>
            <a:ext cx="3844203" cy="2879804"/>
          </a:xfrm>
          <a:noFill/>
        </p:spPr>
      </p:pic>
      <p:pic>
        <p:nvPicPr>
          <p:cNvPr id="9" name="Picture 2" descr="Hero of the Russian Federation med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285992"/>
            <a:ext cx="928694" cy="181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C:\Users\Секретарь\Pictures\орден мужеств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500306"/>
            <a:ext cx="8064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8 июля 2016 года в сирийской провинции </a:t>
            </a:r>
            <a:r>
              <a:rPr lang="ru-RU" dirty="0" err="1" smtClean="0"/>
              <a:t>Хомс</a:t>
            </a:r>
            <a:r>
              <a:rPr lang="ru-RU" dirty="0" smtClean="0"/>
              <a:t> крупный отряд боевиков «Исламского государства» атаковал позиции сирийской правительственной армии и, прорвав оборону, стремительно продвигался вглубь. Резервных подразделений сирийских войск для сдерживания наступления ИГ на тот момент в том направлении не оказалось, и боевики могли захватить стратегически важные высоты.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Экипаж Ми-35, которым командовал Хабибуллин, получил запрос на огневое поражения наступающих боевиков, и полковник принял решение атаковать террористов. В результате действий экипажа вертолета наступление террористов было сорвано.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Однако когда экипаж израсходовал боекомплект, террористы подбили его с земли. Ми-35 упал в районе, подконтрольном сирийской армии, оба летчика погибли.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Роман Филиппов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1\Documents\школьные документы\классные часы\Кл час Бессмертный отряд\scale_12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2337" y="2428868"/>
            <a:ext cx="4173463" cy="2778831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3 февраля 2018 года при выполнении облёта зоны </a:t>
            </a:r>
            <a:r>
              <a:rPr lang="ru-RU" dirty="0" err="1" smtClean="0"/>
              <a:t>деэскалации</a:t>
            </a:r>
            <a:r>
              <a:rPr lang="ru-RU" dirty="0" smtClean="0"/>
              <a:t> «</a:t>
            </a:r>
            <a:r>
              <a:rPr lang="ru-RU" dirty="0" err="1" smtClean="0"/>
              <a:t>Идлиб</a:t>
            </a:r>
            <a:r>
              <a:rPr lang="ru-RU" dirty="0" smtClean="0"/>
              <a:t>» для контроля режима прекращения огня ведущий в паре российский штурмовик Су-25, под управлением майора </a:t>
            </a:r>
            <a:r>
              <a:rPr lang="ru-RU" dirty="0" err="1" smtClean="0"/>
              <a:t>Филипова</a:t>
            </a:r>
            <a:r>
              <a:rPr lang="ru-RU" dirty="0" smtClean="0"/>
              <a:t>, был сбит выстрелом из переносного зенитного ракетного комплекса  «Стингер»</a:t>
            </a:r>
            <a:endParaRPr lang="ru-RU" dirty="0"/>
          </a:p>
        </p:txBody>
      </p:sp>
      <p:pic>
        <p:nvPicPr>
          <p:cNvPr id="6" name="Picture 2" descr="Hero of the Russian Federation med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928694" cy="181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Лётчик попытался удержать самолёт в воздухе и доложил, что атакован ракетой, после чего катапультировался. На земле пилот попал в окружение боевиков и погиб в последовавшем за этим бою, отстреливаясь от нападавших из пистолета Стечкина, а затем подорвав себя гранатой со словами «Это вам за пацанов!».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ocuments\школьные документы\классные часы\Кл час Бессмертный отряд\PGMCqZIwu7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1571" y="140503"/>
            <a:ext cx="6500858" cy="6576993"/>
          </a:xfrm>
          <a:prstGeom prst="rect">
            <a:avLst/>
          </a:prstGeom>
          <a:noFill/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57224" y="142852"/>
          <a:ext cx="6643734" cy="478087"/>
        </p:xfrm>
        <a:graphic>
          <a:graphicData uri="http://schemas.openxmlformats.org/presentationml/2006/ole">
            <p:oleObj spid="_x0000_s2050" name="Объект упаковщика для оболочки" showAsIcon="1" r:id="rId5" imgW="7337160" imgH="685800" progId="Package">
              <p:embed/>
            </p:oleObj>
          </a:graphicData>
        </a:graphic>
      </p:graphicFrame>
      <p:pic>
        <p:nvPicPr>
          <p:cNvPr id="12" name="albinoni_-_adazhio_sol-minor_dlya_organa_i_strunnykh_instrumentov_(zaycev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643042" y="55721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ocuments\школьные документы\классные часы\Кл час Бессмертный отряд\iGHWS1MC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95300" y="2438400"/>
            <a:ext cx="3810000" cy="30480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Далекий фронт – Сирия</a:t>
            </a:r>
            <a:endParaRPr lang="ru-RU" dirty="0"/>
          </a:p>
        </p:txBody>
      </p:sp>
      <p:pic>
        <p:nvPicPr>
          <p:cNvPr id="1026" name="Picture 2" descr="C:\Users\1\Documents\школьные документы\классные часы\Кл час Бессмертный отряд\сирия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30723" y="1554163"/>
            <a:ext cx="6634953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ocuments\школьные документы\классные часы\Кл час Бессмертный отряд\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ocuments\школьные документы\классные часы\Кл час Бессмертный отряд\i2ZLI4R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1000108"/>
            <a:ext cx="7761423" cy="5109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cuments\школьные документы\классные часы\Кл час Бессмертный отряд\iUB9OKES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02133"/>
            <a:ext cx="7358114" cy="4925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ла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938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28992" y="357166"/>
          <a:ext cx="5419725" cy="685800"/>
        </p:xfrm>
        <a:graphic>
          <a:graphicData uri="http://schemas.openxmlformats.org/presentationml/2006/ole">
            <p:oleObj spid="_x0000_s1026" name="Объект упаковщика для оболочки" showAsIcon="1" r:id="rId5" imgW="5420160" imgH="685800" progId="Package">
              <p:embed/>
            </p:oleObj>
          </a:graphicData>
        </a:graphic>
      </p:graphicFrame>
      <p:pic>
        <p:nvPicPr>
          <p:cNvPr id="3" name="sergey_trofimov_-_kem_my_byli_dlya_otchizny_(zaycev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7929586" y="5786454"/>
            <a:ext cx="304800" cy="304800"/>
          </a:xfrm>
          <a:prstGeom prst="rect">
            <a:avLst/>
          </a:prstGeom>
        </p:spPr>
      </p:pic>
      <p:pic>
        <p:nvPicPr>
          <p:cNvPr id="5" name="sergey_trofimov_-_kem_my_byli_dlya_otchizny_(zaycev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ocuments\школьные документы\классные часы\Кл час Бессмертный отряд\сирия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55096" y="1554163"/>
            <a:ext cx="6786207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ocuments\школьные документы\классные часы\Кл час Бессмертный отряд\сирия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59699" y="1554163"/>
            <a:ext cx="6577002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ocuments\школьные документы\классные часы\Кл час Бессмертный отряд\сирия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52402" y="1554163"/>
            <a:ext cx="679159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ocuments\школьные документы\классные часы\Кл час Бессмертный отряд\сирия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21425" y="1554163"/>
            <a:ext cx="8053550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\Documents\школьные документы\классные часы\Кл час Бессмертный отряд\сирия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22037" y="1554163"/>
            <a:ext cx="805232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ocuments\школьные документы\классные часы\Кл час Бессмертный отряд\iGHWS1MCH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1538" y="752447"/>
            <a:ext cx="6929486" cy="5543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255</TotalTime>
  <Words>455</Words>
  <PresentationFormat>Экран (4:3)</PresentationFormat>
  <Paragraphs>46</Paragraphs>
  <Slides>33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Трек</vt:lpstr>
      <vt:lpstr>Объект упаковщика для оболочки</vt:lpstr>
      <vt:lpstr>Слайд 1</vt:lpstr>
      <vt:lpstr>Слайд 2</vt:lpstr>
      <vt:lpstr>Далекий фронт – Сирия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Подполковник Олег Пешков</vt:lpstr>
      <vt:lpstr>Подполковник Олег Пешков</vt:lpstr>
      <vt:lpstr>Старший лейтенант Александр Прохоренко</vt:lpstr>
      <vt:lpstr> Благодарность из Франции</vt:lpstr>
      <vt:lpstr>Слайд 16</vt:lpstr>
      <vt:lpstr>Сержант Андрей Тимошенков</vt:lpstr>
      <vt:lpstr>Слайд 18</vt:lpstr>
      <vt:lpstr>Марат Ахметшин  </vt:lpstr>
      <vt:lpstr>Слайд 20</vt:lpstr>
      <vt:lpstr>Слайд 21</vt:lpstr>
      <vt:lpstr>Долгин и Хабибуллин: последняя атака летчиков асов</vt:lpstr>
      <vt:lpstr>Слайд 23</vt:lpstr>
      <vt:lpstr>Слайд 24</vt:lpstr>
      <vt:lpstr>Слайд 25</vt:lpstr>
      <vt:lpstr>Роман Филиппов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32</cp:revision>
  <dcterms:created xsi:type="dcterms:W3CDTF">2018-02-28T18:10:00Z</dcterms:created>
  <dcterms:modified xsi:type="dcterms:W3CDTF">2018-07-18T14:33:54Z</dcterms:modified>
</cp:coreProperties>
</file>