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5" r:id="rId3"/>
    <p:sldId id="257" r:id="rId4"/>
    <p:sldId id="259" r:id="rId5"/>
    <p:sldId id="262" r:id="rId6"/>
    <p:sldId id="258" r:id="rId7"/>
    <p:sldId id="266" r:id="rId8"/>
    <p:sldId id="267" r:id="rId9"/>
    <p:sldId id="263" r:id="rId10"/>
    <p:sldId id="261" r:id="rId11"/>
    <p:sldId id="26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A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6A0C9-BF34-4D45-B9F6-50329FCF23F8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28C97-C065-46A5-806A-45C8E1A4A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878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28C97-C065-46A5-806A-45C8E1A4A83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780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2970885"/>
            <a:ext cx="7772400" cy="859205"/>
          </a:xfrm>
          <a:effectLst>
            <a:outerShdw blurRad="50800" dist="38100" dir="2700000" algn="tl" rotWithShape="0">
              <a:schemeClr val="tx1">
                <a:alpha val="55000"/>
              </a:scheme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3887115"/>
            <a:ext cx="6400800" cy="45811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149" y="1443835"/>
            <a:ext cx="6413609" cy="584623"/>
          </a:xfrm>
          <a:solidFill>
            <a:srgbClr val="FF0000"/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4655"/>
            <a:ext cx="8229600" cy="4071508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490" y="580048"/>
            <a:ext cx="7329840" cy="558377"/>
          </a:xfrm>
          <a:solidFill>
            <a:srgbClr val="FF0000"/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900" y="1443836"/>
            <a:ext cx="6710784" cy="427574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70033"/>
            <a:ext cx="6404460" cy="584622"/>
          </a:xfrm>
          <a:solidFill>
            <a:srgbClr val="FF0000"/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65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4517"/>
            <a:ext cx="4040188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5465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84517"/>
            <a:ext cx="4041775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s://infourok.ru/go.html?href=https%3A%2F%2Fru.wikipedia.org%2Fwiki%2F%25D0%25A4%25D1%2580%25D0%25B0%25D0%25BD%25D1%2586%25D1%2583%25D0%25B7%25D1%2581%25D0%25BA%25D0%25B8%25D0%25B9_%25D1%258F%25D0%25B7%25D1%258B%25D0%25BA" TargetMode="External"/><Relationship Id="rId7" Type="http://schemas.openxmlformats.org/officeDocument/2006/relationships/hyperlink" Target="https://infourok.ru/go.html?href=https%3A%2F%2Fru.wikipedia.org%2Fwiki%2F%25D0%25A4%25D1%2580%25D1%2583%25D0%25BA%25D1%2582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infourok.ru/go.html?href=https%3A%2F%2Fru.wikipedia.org%2Fwiki%2F%25D0%2594%25D0%25B5%25D0%25BB%25D0%25B8%25D0%25BA%25D0%25B0%25D1%2582%25D0%25B5%25D1%2581" TargetMode="External"/><Relationship Id="rId5" Type="http://schemas.openxmlformats.org/officeDocument/2006/relationships/hyperlink" Target="https://infourok.ru/go.html?href=https%3A%2F%2Fru.wikipedia.org%2Fwiki%2F%25D0%25A3%25D0%25B6%25D0%25B8%25D0%25BD" TargetMode="External"/><Relationship Id="rId10" Type="http://schemas.openxmlformats.org/officeDocument/2006/relationships/image" Target="../media/image10.jpeg"/><Relationship Id="rId4" Type="http://schemas.openxmlformats.org/officeDocument/2006/relationships/hyperlink" Target="https://infourok.ru/go.html?href=https%3A%2F%2Fru.wikipedia.org%2Fwiki%2F%25D0%259E%25D0%25B1%25D0%25B5%25D0%25B4" TargetMode="Externa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01263" y="2818180"/>
            <a:ext cx="5802790" cy="859205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Сладости, десерты, напитки</a:t>
            </a:r>
            <a:b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7 класс.</a:t>
            </a:r>
            <a:endParaRPr lang="ru-RU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128720" y="4192525"/>
            <a:ext cx="3970330" cy="458115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: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УчительМБОУ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ТСОШ№3</a:t>
            </a:r>
          </a:p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Авдиенок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Г.Г.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314" y="527605"/>
            <a:ext cx="7329840" cy="558377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подают десерты?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670" y="1443835"/>
            <a:ext cx="8085129" cy="42757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Подают десерты обычно в специальных десертных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тарелках                Едят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десерты десертной ложкой — промежуточной по размеру между суповой ложкой и чайной.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Десертный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 также сервируется десертным ножом и десертной вилкой.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://www.edimdoma.ru/data/ckeditor_pictures/18910/content_wilmax_j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5" y="3292227"/>
            <a:ext cx="2311210" cy="320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3.bp.blogspot.com/-v0n9sja8Xf0/T9oUaD71NoI/AAAAAAAAREM/eJc2UDZQv5U/s1600/Copy+of+IMG_85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407" y="3357542"/>
            <a:ext cx="2290575" cy="31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i19.beon.ru/27/40/2494027/7/106962607/tumblr_lnzfn2kgBY1qhhr1xo1_500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382" y="3357542"/>
            <a:ext cx="3096807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35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 РУССКОГО ДЕСЕРТА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55" y="1291130"/>
            <a:ext cx="9162300" cy="13743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2013 года в старинном купеческом доме Звенигорода даже был открыт Музей Русского Десерта. В нем можно узнать о традициях приготовления и подачи десертных блюд наших предков, а также познакомится со старинными рецептами русских сладостей.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4" descr="http://www.tourprom.ru/site_media/images/poiphoto/muzei-russkogo-deserta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38" y="2970885"/>
            <a:ext cx="4123035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autotravel.ru/phalbum/90601/1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032" y="2970885"/>
            <a:ext cx="3664920" cy="313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626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7900" y="37490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- кубик, но не лёд,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Сладкий-сладкий, но не мёд,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Белый - белый, но не снег,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Крепкий, как лесной орех.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сравнится с ним на вкус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Даже сахарный арбуз.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стародавние года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 всех он был всегда.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Пили чай с ним и в накладку,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вдогонку, и вприглядку,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совсем было по-русски,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пили чай вприкуску.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45461" y="4160552"/>
            <a:ext cx="74549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Руси тростниковый сахар стал известен в XII столетии, а в XVI появился на царском столе.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Сахар считался тогда дорогим и недоступным лакомством. Его продавали в аптеках по рублю за золотник (немногим более 4 г), в то время как корову тогда можно было купить за 3 рубля.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1718 г. по приказу Петра Великого в Петербурге был построен первый в России сахарный завод. Сырьё для сахара ввозилось из-за границы</a:t>
            </a:r>
            <a:endParaRPr lang="ru-RU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polzovred.ru/wp-content/uploads/2015/04/sugar-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691" y="2333122"/>
            <a:ext cx="2957087" cy="184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dn01.ru/files/users/images/96/a3/96a30374ec6f2fc030352be92eb11f7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691" y="272088"/>
            <a:ext cx="2846639" cy="182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855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13885" y="1443835"/>
            <a:ext cx="488656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AAAAAA"/>
                </a:solidFill>
                <a:latin typeface="Tahoma" panose="020B0604030504040204" pitchFamily="34" charset="0"/>
              </a:rPr>
              <a:t/>
            </a:r>
            <a:br>
              <a:rPr lang="ru-RU" b="1" dirty="0" smtClean="0">
                <a:solidFill>
                  <a:srgbClr val="AAAAAA"/>
                </a:solidFill>
                <a:latin typeface="Tahoma" panose="020B0604030504040204" pitchFamily="34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Сладкие блюда завершают любой прием пищи, поэтому их еще называют десертными. Они украшают стол, но требуют умелого оформления.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Сладкие блюда не только вкусны, но и весьма питательны. Большинство их содержит значительное количество углеводов.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Для приготовления сладких блюд используют: плоды, ягоды, орехи, различные фруктово-ягодные соки, сиропы, сахар, яйца, молоко, сливки, сливочное масло, мучные и крупяные изделия,</a:t>
            </a:r>
            <a:r>
              <a:rPr lang="ru-RU" sz="2000" dirty="0" smtClean="0"/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желирующие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продукты, пряности,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ароматизаторы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(ванилин, корица, имбирь, мята, цедра цитрусовых и т.д.).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b="0" i="0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</p:txBody>
      </p:sp>
      <p:pic>
        <p:nvPicPr>
          <p:cNvPr id="1026" name="Picture 2" descr="http://www.md.all.biz/img/md/service_catalog/451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4" y="1596540"/>
            <a:ext cx="2803201" cy="258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hotosflowery.ru/photo/38/38014a254989aea9bb155c02b7b278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70" y="4497935"/>
            <a:ext cx="2932202" cy="208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54086" y="1138425"/>
            <a:ext cx="7489914" cy="4275740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Десе́рт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(от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фр.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dessert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— завершающее блюдо стола, предназначенное для получения приятных вкусовых ощущений в конце 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обеда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ужина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обычно — сладкие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деликатесы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(не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фрукты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ДЕСЕРТ?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st.depositphotos.com/1820901/4204/i/950/depositphotos_42048049-Sweet-desser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9" y="3770889"/>
            <a:ext cx="2892245" cy="208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.artfile.ru/3600x2400_846752_%5bwww.ArtFile.ru%5d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130" y="3766748"/>
            <a:ext cx="2734401" cy="208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josette.esy.es/sweet/8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7" y="3761583"/>
            <a:ext cx="2875422" cy="215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71490" y="1402321"/>
            <a:ext cx="547251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древности было принято завершать трапезу фруктами, мёдом или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сыром В средневековой Европе между мясными блюдами подавали желе и сладкие фруктовые пироги или пирожные. Позднее из Испании и Сицилии пришла традиция подавать после обеда мороженое или шербеты, а из Америки- шоколад. В идеале, за сытным обедом должен следовать лёгкий десерт из фруктов</a:t>
            </a:r>
            <a:r>
              <a:rPr lang="ru-RU" sz="2000" dirty="0"/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Обычай употреблять после основных блюд сладости широко распространился в Европе только в 19 веке, когда выросло производство сахара.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172" name="Picture 4" descr="http://hacksam94.appspot.com/www.medikforum.ru/news/uploads/posts/2013-02/1361178165_syr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1402321"/>
            <a:ext cx="3084048" cy="187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1.bp.blogspot.com/-hGVk9ldfu7I/TonYiviUaaI/AAAAAAAAENk/HNr9xw1jQls/s1600/rainbow-fruit-skew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89" y="3540191"/>
            <a:ext cx="3206805" cy="215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getbg.net/upload/full/412332_morozhenoe_sladkoe_desert_shariki_yagody_klubnika__1680x1050_(www.GetBg.net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590" y="5525322"/>
            <a:ext cx="1976850" cy="123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s://im2-tub-ru.yandex.net/i?id=302e3ee5990f07e7b47c40a0552756a1&amp;n=33&amp;h=225&amp;w=33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899" y="5451861"/>
            <a:ext cx="1892644" cy="126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286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ЧТО ТАКОЕ ТОРТ?</a:t>
            </a:r>
            <a:endParaRPr lang="ru-RU" b="1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2180" y="2207360"/>
            <a:ext cx="53401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Торт – это десерт, разновидность пирога, состоящего из одного или нескольких коржей, пропитанных кремом или джемом. Сверху торт обычно украшают кремом, глазурью или фруктами.</a:t>
            </a:r>
          </a:p>
        </p:txBody>
      </p:sp>
      <p:pic>
        <p:nvPicPr>
          <p:cNvPr id="3074" name="Picture 2" descr="http://333v.ru/uploads/3e/3e157e626019a19298f88cfb2bc5f7a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4192525"/>
            <a:ext cx="3817625" cy="237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ltort.ru/upload/iblock/c1c/c1ce293895417e464dd58db4d475589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165" y="1596540"/>
            <a:ext cx="2316888" cy="224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busheer.ru/upload/medialibrary/fd3/fd3b1f5549cea20cb418df451d576c9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621" y="4238674"/>
            <a:ext cx="3525678" cy="235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7900" y="374900"/>
            <a:ext cx="7329840" cy="558377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суфле?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365195" y="1080222"/>
            <a:ext cx="7024430" cy="252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2C2E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Когда точно было придумано суфле – не известно, но достоверно известно, что родился рецепт этого изысканного кушанья во Франции. Слово «суфле» переводится с французского языка как «воздушное» и даже как «дыхание» – второй вариант отражает главную особенность этого блюда, каким бы оно ни было: сладким или несладким.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197" name="Picture 5" descr="http://www.funlib.ru/cimg/2014/102314/26555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01" y="4583442"/>
            <a:ext cx="3072938" cy="217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http://img1.liveinternet.ru/images/attach/c/8/125/275/125275733_SSSRR_SRRRSRRR_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677" y="4068498"/>
            <a:ext cx="3177745" cy="197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http://aldamy.ru/wp-content/uploads/2016/10/Tvorozhno-fruktovoe-suf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413" y="3142070"/>
            <a:ext cx="2961901" cy="197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824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ЖЕЛЕ?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6955" y="1336943"/>
            <a:ext cx="82460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 желе является французским. Так называли застывший десерт, приготовленный из фруктового сока путем добавления в него сахара и желатина. Этим же словом называли студенистую массу образующуюся после долгого переваривания кожи и костей.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6955" y="2450797"/>
            <a:ext cx="74779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Желатин</a:t>
            </a:r>
            <a:r>
              <a:rPr lang="ru-RU" sz="1600" b="1" dirty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продуктом животного происхождения. Его получают при вываривании, высушивании и измельчении сухожилий, костей и иных частей тел животных. Он незаменим во время приготовления холодца, но в желе его следует класть аккуратно, поскольку перебор приведет к возникновению неприятного вкуса. </a:t>
            </a:r>
            <a:endParaRPr lang="ru-RU" sz="1600" b="1" dirty="0" smtClean="0">
              <a:solidFill>
                <a:srgbClr val="3030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u="sng" dirty="0" smtClean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Пектин</a:t>
            </a:r>
            <a:r>
              <a:rPr lang="ru-RU" sz="1600" b="1" dirty="0" smtClean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1600" b="1" dirty="0" err="1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желирующим</a:t>
            </a:r>
            <a:r>
              <a:rPr lang="ru-RU" sz="1600" b="1" dirty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продуктом растительного происхождения. Он прекрасно подходит для приготовления любого вида желе и не портит его вкус. При его использовании желе застывает при высокой температуре. Однако перебор с пектином может привести к замутнению готового продукта. </a:t>
            </a:r>
            <a:endParaRPr lang="ru-RU" sz="1600" b="1" dirty="0" smtClean="0">
              <a:solidFill>
                <a:srgbClr val="3030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u="sng" dirty="0" smtClean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Агар-агар</a:t>
            </a:r>
            <a:r>
              <a:rPr lang="ru-RU" sz="1600" b="1" dirty="0" smtClean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 err="1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желирующий</a:t>
            </a:r>
            <a:r>
              <a:rPr lang="ru-RU" sz="1600" b="1" dirty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 из водорослей. Он не портит вкус продукта и прекрасно сочетается с кусочками фруктов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://retsepty-s-foto.ru/uploads/taginator/Jan-2013/sloenoe-zhele-f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62" y="5266677"/>
            <a:ext cx="2901215" cy="155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slastena.all-gorod.ru/image/goods/0b/0bad540d04ddd5f6a1cf4bc722d455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360" y="5223870"/>
            <a:ext cx="2684810" cy="159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botsib.ru/dom_i_zdorove/wp-content/uploads/2016/11/%D0%B6%D0%B5%D0%BB%D0%B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710" y="5223870"/>
            <a:ext cx="2334365" cy="155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609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3" descr="http://xn--80aalyc9azgg.xn--p1ai/d/734108/d/Klyukvennyi-mors-1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07" y="4345230"/>
            <a:ext cx="2290575" cy="237642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1365195" y="222195"/>
            <a:ext cx="7329840" cy="558377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ОТНОСИТСЯ К НАПИТКАМ?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http://eatme.ua/images_user/kuhni-mira/mexican/6664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716" y="4404000"/>
            <a:ext cx="3054100" cy="233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cooksa.ru/upload/recipes/images/recipes8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40" y="4403999"/>
            <a:ext cx="2980708" cy="223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17900" y="977851"/>
            <a:ext cx="793151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десерт могут подавать не только кондитерские изделия или сладости, но и напитки. К десертным относятся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горячий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шоколад, кофе, чай кисель, компот или коктейль.</a:t>
            </a:r>
          </a:p>
          <a:p>
            <a:pPr fontAlgn="base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вида кулинарного изделия или напитка, подаваемого к столу десерты подразделяют на горячие или холодные. По правилам сервировки десерты подают в специальной посуде (десертная тарелка, вазочки, блюда, пиалы,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креманки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т. д.).</a:t>
            </a:r>
          </a:p>
          <a:p>
            <a:pPr fontAlgn="base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стол сервируют для подачи десерта специальными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столовыми приборами</a:t>
            </a:r>
            <a:endParaRPr lang="ru-RU" sz="20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946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460</Words>
  <Application>Microsoft Office PowerPoint</Application>
  <PresentationFormat>Экран (4:3)</PresentationFormat>
  <Paragraphs>30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Tahoma</vt:lpstr>
      <vt:lpstr>Times New Roman</vt:lpstr>
      <vt:lpstr>Office Theme</vt:lpstr>
      <vt:lpstr>Сладости, десерты, напитки Технология 7 класс.</vt:lpstr>
      <vt:lpstr>Презентация PowerPoint</vt:lpstr>
      <vt:lpstr>Презентация PowerPoint</vt:lpstr>
      <vt:lpstr>ЧТО ТАКОЕ ДЕСЕРТ?</vt:lpstr>
      <vt:lpstr>ИЗ ИСТОРИИ</vt:lpstr>
      <vt:lpstr>ЧТО ТАКОЕ ТОРТ?</vt:lpstr>
      <vt:lpstr>Что такое суфле?</vt:lpstr>
      <vt:lpstr>ЧТО ТАКОЕ ЖЕЛЕ?</vt:lpstr>
      <vt:lpstr>ЧТО ОТНОСИТСЯ К НАПИТКАМ?</vt:lpstr>
      <vt:lpstr>Как подают десерты?</vt:lpstr>
      <vt:lpstr>МУЗЕЙ РУССКОГО ДЕСЕРТА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Win8</cp:lastModifiedBy>
  <cp:revision>31</cp:revision>
  <dcterms:created xsi:type="dcterms:W3CDTF">2013-08-21T19:17:07Z</dcterms:created>
  <dcterms:modified xsi:type="dcterms:W3CDTF">2016-11-27T13:55:35Z</dcterms:modified>
</cp:coreProperties>
</file>