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270001" y="4337924"/>
            <a:ext cx="6824132" cy="1622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7 класс </a:t>
            </a:r>
          </a:p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Урок 11</a:t>
            </a:r>
          </a:p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Сюжет и содержание в картине 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811867" y="6187247"/>
            <a:ext cx="5723466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ИЗО: Блинова Ю.Г.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257" y="1037015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Slide title</a:t>
            </a:r>
            <a:endParaRPr lang="ru-RU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0134" y="2113380"/>
            <a:ext cx="8365056" cy="1356573"/>
            <a:chOff x="1248" y="2030"/>
            <a:chExt cx="4895" cy="368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56" y="2072"/>
              <a:ext cx="438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i="1" dirty="0" smtClean="0"/>
                <a:t>Тема –</a:t>
              </a:r>
              <a:r>
                <a:rPr lang="ru-RU" sz="2400" dirty="0" smtClean="0"/>
                <a:t> (греч.</a:t>
              </a:r>
              <a:r>
                <a:rPr lang="en-US" sz="2400" dirty="0" err="1" smtClean="0"/>
                <a:t>thema</a:t>
              </a:r>
              <a:r>
                <a:rPr lang="ru-RU" sz="2400" dirty="0" smtClean="0"/>
                <a:t>, буквально «то, что положено в  основу»)-  предмет(суть) какого-либо рассуждения или изложения. 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20133" y="4064000"/>
            <a:ext cx="8382000" cy="941977"/>
            <a:chOff x="1248" y="2640"/>
            <a:chExt cx="4861" cy="35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57" y="2682"/>
              <a:ext cx="425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i="1" dirty="0" smtClean="0"/>
                <a:t>Сюжет</a:t>
              </a:r>
              <a:r>
                <a:rPr lang="ru-RU" sz="2400" dirty="0" smtClean="0"/>
                <a:t>(от фр. </a:t>
              </a:r>
              <a:r>
                <a:rPr lang="en-US" sz="2400" dirty="0" err="1" smtClean="0"/>
                <a:t>sujet</a:t>
              </a:r>
              <a:r>
                <a:rPr lang="en-US" sz="2400" dirty="0" smtClean="0"/>
                <a:t>-</a:t>
              </a:r>
              <a:r>
                <a:rPr lang="ru-RU" sz="2400" dirty="0" smtClean="0"/>
                <a:t> </a:t>
              </a:r>
              <a:r>
                <a:rPr lang="ru-RU" sz="2400" dirty="0" smtClean="0"/>
                <a:t>«предмет»)- ряд событий, происходящих в художественном произведении.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87867" y="5350933"/>
            <a:ext cx="8161866" cy="982134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28" y="3272"/>
              <a:ext cx="252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i="1" dirty="0" smtClean="0"/>
                <a:t>Содержание </a:t>
              </a:r>
              <a:r>
                <a:rPr lang="ru-RU" sz="2400" dirty="0" smtClean="0"/>
                <a:t>– идея, замысел художника.</a:t>
              </a:r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24933"/>
            <a:ext cx="7886700" cy="116575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Вопрос: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dirty="0" smtClean="0"/>
              <a:t>Как вы думаете, какое отношение эти слова имеют к произведениям изобразительного искусства, картинам художников?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 каждой картине мы видим предмет рассуждения художника, видим события, происходящие на полотне, и пониманием, что всё это – замысел художника.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7886700" cy="104722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Вопрос: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Что же обогащает человека, рассматривающего тематическую картину?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Жизненные впечатления художника.  Он как бы передаёт нам свой опыт, свои впечатления от жизни.</a:t>
            </a:r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692399"/>
            <a:ext cx="7886700" cy="348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Как он это делает?</a:t>
            </a:r>
            <a:endParaRPr lang="ru-RU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08108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Задание: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08667"/>
            <a:ext cx="7886700" cy="4910666"/>
          </a:xfrm>
        </p:spPr>
        <p:txBody>
          <a:bodyPr>
            <a:normAutofit lnSpcReduction="10000"/>
          </a:bodyPr>
          <a:lstStyle/>
          <a:p>
            <a:r>
              <a:rPr lang="ru-RU" sz="4800" i="1" dirty="0" smtClean="0"/>
              <a:t>Изобразить какую-либо сцену из вашей жизни. </a:t>
            </a:r>
          </a:p>
          <a:p>
            <a:r>
              <a:rPr lang="ru-RU" sz="4800" i="1" dirty="0" smtClean="0"/>
              <a:t>Выберите тему рисунка: </a:t>
            </a:r>
            <a:r>
              <a:rPr lang="ru-RU" sz="4800" dirty="0" smtClean="0"/>
              <a:t>«Утро в моём доме», «Завтрак», «Ожидание», «Мой выходной день», «Я на природе», «Я в горах», «Я на лыжах»  и т.п.</a:t>
            </a:r>
            <a:endParaRPr lang="ru-RU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192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Slide title</vt:lpstr>
      <vt:lpstr>Вопрос:</vt:lpstr>
      <vt:lpstr>Слайд 4</vt:lpstr>
      <vt:lpstr>Вопрос:</vt:lpstr>
      <vt:lpstr>Слайд 6</vt:lpstr>
      <vt:lpstr>Слайд 7</vt:lpstr>
      <vt:lpstr>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</cp:revision>
  <dcterms:created xsi:type="dcterms:W3CDTF">2014-11-21T11:00:06Z</dcterms:created>
  <dcterms:modified xsi:type="dcterms:W3CDTF">2017-10-17T05:46:14Z</dcterms:modified>
</cp:coreProperties>
</file>