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F97"/>
    <a:srgbClr val="99FF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493A-01CA-4F48-805C-53E87EB876C5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7AE9-9864-4DE9-89FC-F823CF6206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«Человек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хоть будь он трижды гением – остается мыслящим растением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d.multiurok.ru/html/2021/02/24/s_6036a84099b66/1643816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10756"/>
            <a:ext cx="2736304" cy="3381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d.multiurok.ru/html/2017/06/02/s_5930e04fae50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896"/>
            <a:ext cx="9144000" cy="692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kubnews.ru/upload/resize_cache/iblock/d91/1200_630_2/d911c379796c6fd093cede5d48fa3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428952" cy="2160240"/>
          </a:xfrm>
          <a:prstGeom prst="rect">
            <a:avLst/>
          </a:prstGeom>
          <a:noFill/>
        </p:spPr>
      </p:pic>
      <p:pic>
        <p:nvPicPr>
          <p:cNvPr id="16390" name="Picture 6" descr="https://ydobreniam.ru/wp-content/uploads/2017/02/%D0%9A%D0%B0%D1%80%D1%82%D0%B8%D0%BD%D0%BA%D0%B0-2-2.jpg-mi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304256" cy="2943708"/>
          </a:xfrm>
          <a:prstGeom prst="rect">
            <a:avLst/>
          </a:prstGeom>
          <a:noFill/>
        </p:spPr>
      </p:pic>
      <p:pic>
        <p:nvPicPr>
          <p:cNvPr id="16396" name="Picture 12" descr="https://udobreniya.net/wp-content/uploads/2018/03/top5banks_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3645834" cy="2385503"/>
          </a:xfrm>
          <a:prstGeom prst="rect">
            <a:avLst/>
          </a:prstGeom>
          <a:noFill/>
        </p:spPr>
      </p:pic>
      <p:pic>
        <p:nvPicPr>
          <p:cNvPr id="16398" name="Picture 14" descr="https://st-gdefon.gallery.world/wallpapers_original/460758_gallery.wor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276364" cy="2621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https://theslide.ru/img/thumbs/9abf420744a14da659697d6a55f8777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theslide.ru/img/thumbs/9abf420744a14da659697d6a55f8777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theslide.ru/img/thumbs/9abf420744a14da659697d6a55f8777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9abf420744a14da659697d6a55f87779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60" y="1844824"/>
            <a:ext cx="8589640" cy="1935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Почвенное питание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поглощение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корнем воды и минеральных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2.ppt-online.org/files2/slide/v/vEzhGy9nmIoRL2DHkeXQOp30sACufBwb48SPgZ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1440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ll-mongolia.ru/wp-content/uploads/b/e/7/be7c9753139bfcef5fca4b59f21421f2.jpeg"/>
          <p:cNvPicPr>
            <a:picLocks noChangeAspect="1" noChangeArrowheads="1"/>
          </p:cNvPicPr>
          <p:nvPr/>
        </p:nvPicPr>
        <p:blipFill>
          <a:blip r:embed="rId2" cstate="print"/>
          <a:srcRect l="12600" t="2800" r="12589" b="2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Корневое давление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это сила, с которой корень всасывает воду с минеральными солями.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25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«Человек – хоть будь он трижды гением – остается мыслящим растением…». </vt:lpstr>
      <vt:lpstr>Слайд 3</vt:lpstr>
      <vt:lpstr>Слайд 4</vt:lpstr>
      <vt:lpstr>Слайд 5</vt:lpstr>
      <vt:lpstr>Почвенное питание – это поглощение корнем воды и минеральных веществ </vt:lpstr>
      <vt:lpstr>Слайд 7</vt:lpstr>
      <vt:lpstr>Слайд 8</vt:lpstr>
      <vt:lpstr>Корневое давление - это сила, с которой корень всасывает воду с минеральными солями.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1111</cp:lastModifiedBy>
  <cp:revision>2</cp:revision>
  <dcterms:created xsi:type="dcterms:W3CDTF">2022-10-04T19:09:56Z</dcterms:created>
  <dcterms:modified xsi:type="dcterms:W3CDTF">2022-10-05T19:05:48Z</dcterms:modified>
</cp:coreProperties>
</file>