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DD93-3622-42C9-A31C-0EAEA01C55C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4E69-30D6-4EA1-B327-574DFCCFC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6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DD93-3622-42C9-A31C-0EAEA01C55C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4E69-30D6-4EA1-B327-574DFCCFC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DD93-3622-42C9-A31C-0EAEA01C55C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4E69-30D6-4EA1-B327-574DFCCFC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DD93-3622-42C9-A31C-0EAEA01C55C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4E69-30D6-4EA1-B327-574DFCCFC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0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DD93-3622-42C9-A31C-0EAEA01C55C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4E69-30D6-4EA1-B327-574DFCCFC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7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DD93-3622-42C9-A31C-0EAEA01C55C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4E69-30D6-4EA1-B327-574DFCCFC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1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DD93-3622-42C9-A31C-0EAEA01C55C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4E69-30D6-4EA1-B327-574DFCCFC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7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DD93-3622-42C9-A31C-0EAEA01C55C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4E69-30D6-4EA1-B327-574DFCCFC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DD93-3622-42C9-A31C-0EAEA01C55C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4E69-30D6-4EA1-B327-574DFCCFC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3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DD93-3622-42C9-A31C-0EAEA01C55C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4E69-30D6-4EA1-B327-574DFCCFC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DD93-3622-42C9-A31C-0EAEA01C55C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4E69-30D6-4EA1-B327-574DFCCFC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5DD93-3622-42C9-A31C-0EAEA01C55C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4E69-30D6-4EA1-B327-574DFCCFC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6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4447" y="2434441"/>
            <a:ext cx="7562852" cy="22815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сшить </a:t>
            </a:r>
            <a:r>
              <a:rPr lang="ru-RU" dirty="0" err="1" smtClean="0"/>
              <a:t>шоппер</a:t>
            </a:r>
            <a:r>
              <a:rPr lang="ru-RU" dirty="0" smtClean="0"/>
              <a:t> своими руками? </a:t>
            </a:r>
            <a:br>
              <a:rPr lang="ru-RU" dirty="0" smtClean="0"/>
            </a:br>
            <a:r>
              <a:rPr lang="ru-RU" dirty="0" smtClean="0"/>
              <a:t>(подарок своими руками)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0919" y="5204017"/>
            <a:ext cx="9144000" cy="1655762"/>
          </a:xfrm>
        </p:spPr>
        <p:txBody>
          <a:bodyPr/>
          <a:lstStyle/>
          <a:p>
            <a:r>
              <a:rPr lang="ru-RU" dirty="0" smtClean="0"/>
              <a:t>                                             Выполнила Иванова М.Н.,</a:t>
            </a:r>
          </a:p>
          <a:p>
            <a:r>
              <a:rPr lang="ru-RU" dirty="0" smtClean="0"/>
              <a:t>                                  Учитель технологии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46" y="214443"/>
            <a:ext cx="2328001" cy="1859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299" y="175044"/>
            <a:ext cx="1917520" cy="3201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06" y="3376990"/>
            <a:ext cx="2158480" cy="29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2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154" y="365125"/>
            <a:ext cx="8337645" cy="1325563"/>
          </a:xfrm>
        </p:spPr>
        <p:txBody>
          <a:bodyPr/>
          <a:lstStyle/>
          <a:p>
            <a:r>
              <a:rPr lang="ru-RU" dirty="0" smtClean="0"/>
              <a:t>СХЕМА СУМКИ-ШОППЕРА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246"/>
          <a:stretch/>
        </p:blipFill>
        <p:spPr>
          <a:xfrm>
            <a:off x="656708" y="1337481"/>
            <a:ext cx="10697091" cy="54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5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5" y="1123808"/>
            <a:ext cx="7038975" cy="36004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25"/>
            <a:ext cx="6381466" cy="6851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Шаг 1. Сложите ткань пополам изнанкой внутрь. Снизу у вас должен оказаться сгиб ткани — дно будущей сумки. </a:t>
            </a:r>
          </a:p>
          <a:p>
            <a:pPr marL="0" indent="0">
              <a:buNone/>
            </a:pPr>
            <a:r>
              <a:rPr lang="ru-RU" dirty="0" smtClean="0"/>
              <a:t>Шаг 2. По бокам прошейте строчку на машинке на расстоянии 6 мм от края. В начале и конце строчки обязательно сделайте закрепки — так шов будет держаться лучше. (Сделайте несколько стежков вперед в начале строчки, затем нажмите на рычажок «реверс» и сделайте стежки в обратном направлении, поверх уже прошитых. Снова нажмите «реверс» и продолжайте шить до конца строчки. В конце повторите закрепку таким же образом.)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6694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21" y="423080"/>
            <a:ext cx="5112224" cy="54809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Шаг 3. Выверните </a:t>
            </a:r>
            <a:r>
              <a:rPr lang="ru-RU" dirty="0" err="1" smtClean="0"/>
              <a:t>шоппер</a:t>
            </a:r>
            <a:r>
              <a:rPr lang="ru-RU" dirty="0" smtClean="0"/>
              <a:t>, лицевая сторона должна оказаться внутри. Прогладьте утюгом получившиеся швы. </a:t>
            </a:r>
          </a:p>
          <a:p>
            <a:pPr marL="0" indent="0">
              <a:buNone/>
            </a:pPr>
            <a:r>
              <a:rPr lang="ru-RU" dirty="0" smtClean="0"/>
              <a:t>Шаг 4. Отложите 8 мм от края с обеих сторон сумки и прошейте строчку на машинке. Теперь вы скрыли края ткани, они останутся на изнанке.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01" t="23408" r="32054" b="14064"/>
          <a:stretch/>
        </p:blipFill>
        <p:spPr>
          <a:xfrm>
            <a:off x="5405892" y="245661"/>
            <a:ext cx="6786108" cy="47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7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642" y="774747"/>
            <a:ext cx="380203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Шаг 5. Подогните верх </a:t>
            </a:r>
            <a:r>
              <a:rPr lang="ru-RU" dirty="0" err="1" smtClean="0"/>
              <a:t>шоппера</a:t>
            </a:r>
            <a:r>
              <a:rPr lang="ru-RU" dirty="0" smtClean="0"/>
              <a:t> внутрь. Сначала согните 1 см, а затем ещё 2 см. Пройдитесь по сгибу утюгом — это нужно, чтобы зафиксировать его.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620" y="675634"/>
            <a:ext cx="7513147" cy="5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5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21" y="191069"/>
            <a:ext cx="5194110" cy="6946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Шаг 6. Займёмся ручками </a:t>
            </a:r>
            <a:r>
              <a:rPr lang="ru-RU" dirty="0" err="1" smtClean="0"/>
              <a:t>шоппера</a:t>
            </a:r>
            <a:r>
              <a:rPr lang="ru-RU" dirty="0" smtClean="0"/>
              <a:t>. Возьмите 2 куска ткани длиной 64 см и шириной 12 см. Приложите ручки к себе, чтобы проверить, подходит ли вам такая длина — корректируйте под свои запросы. </a:t>
            </a:r>
          </a:p>
          <a:p>
            <a:pPr marL="0" indent="0">
              <a:buNone/>
            </a:pPr>
            <a:r>
              <a:rPr lang="ru-RU" dirty="0" smtClean="0"/>
              <a:t>Шаг 7. Сложите концы ткани внутрь — по 6 см </a:t>
            </a:r>
          </a:p>
          <a:p>
            <a:pPr marL="0" indent="0">
              <a:buNone/>
            </a:pPr>
            <a:r>
              <a:rPr lang="ru-RU" dirty="0" smtClean="0"/>
              <a:t>с каждой стороны, и пополам. Теперь ширина ручки должна составлять 3 см. Отутюжьте сгибы.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677" y="1778474"/>
            <a:ext cx="69437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0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553" y="503194"/>
            <a:ext cx="9703557" cy="7069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Шаг 8. Проложите строчку на машинке. Отступ от края — 2 мм. Повторите со второй ручкой.</a:t>
            </a:r>
          </a:p>
          <a:p>
            <a:pPr marL="0" indent="0">
              <a:buNone/>
            </a:pPr>
            <a:r>
              <a:rPr lang="ru-RU" dirty="0" smtClean="0"/>
              <a:t>Шаг 9. Снова возьмите </a:t>
            </a:r>
            <a:r>
              <a:rPr lang="ru-RU" dirty="0" err="1" smtClean="0"/>
              <a:t>шоппер</a:t>
            </a:r>
            <a:r>
              <a:rPr lang="ru-RU" dirty="0" smtClean="0"/>
              <a:t>. Отмерьте от края 8 см и вложите кончик ручки в подгибку сумки — вовнутрь. Закрепите ручку булавкой и повторите то же самое со вторым концом. </a:t>
            </a:r>
          </a:p>
          <a:p>
            <a:pPr marL="0" indent="0">
              <a:buNone/>
            </a:pPr>
            <a:r>
              <a:rPr lang="ru-RU" dirty="0" smtClean="0"/>
              <a:t>Шаг 10. Теперь закрепите тем же образом вторую ручку. Вы почти у цели!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0738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066" y="1656625"/>
            <a:ext cx="8452513" cy="44248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586" y="177422"/>
            <a:ext cx="4293358" cy="668057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Шаг 11. Проложите строчку на машинке с лицевой стороны по низу подгибки на расстоянии 2 мм от края. Мы делали подгибки в 5 шаге, но ещё их не прострачивали.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Шаг 12. Вторую строчку проложите по верхнему краю. Чтобы укрепить ручку, прошейте её крест накрест.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1951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063" y="4111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Шаг 13. Повторите со второй ручкой. </a:t>
            </a:r>
          </a:p>
          <a:p>
            <a:pPr marL="0" indent="0">
              <a:buNone/>
            </a:pPr>
            <a:r>
              <a:rPr lang="ru-RU" dirty="0"/>
              <a:t>Шаг 14. </a:t>
            </a:r>
            <a:r>
              <a:rPr lang="ru-RU" dirty="0" smtClean="0"/>
              <a:t>Украсить можно на свое усмотрение: вышивка, аппликация, роспись по ткани ( фломастеры, краски по ткани)</a:t>
            </a:r>
          </a:p>
          <a:p>
            <a:pPr marL="0" indent="0">
              <a:buNone/>
            </a:pPr>
            <a:r>
              <a:rPr lang="ru-RU" dirty="0" smtClean="0"/>
              <a:t>Шаг 15. Вы великолепны! Ваш подарок готов!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509" y="2431797"/>
            <a:ext cx="72580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93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422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Как сшить шоппер своими руками?  (подарок своими руками)</vt:lpstr>
      <vt:lpstr>СХЕМА СУМКИ-ШОППЕРА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User</cp:lastModifiedBy>
  <cp:revision>8</cp:revision>
  <dcterms:created xsi:type="dcterms:W3CDTF">2022-11-14T19:32:37Z</dcterms:created>
  <dcterms:modified xsi:type="dcterms:W3CDTF">2024-03-21T06:48:07Z</dcterms:modified>
</cp:coreProperties>
</file>