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1" r:id="rId3"/>
    <p:sldId id="258" r:id="rId4"/>
    <p:sldId id="264" r:id="rId5"/>
    <p:sldId id="265" r:id="rId6"/>
    <p:sldId id="259" r:id="rId7"/>
    <p:sldId id="260" r:id="rId8"/>
    <p:sldId id="263" r:id="rId9"/>
    <p:sldId id="266" r:id="rId10"/>
    <p:sldId id="272" r:id="rId11"/>
    <p:sldId id="261" r:id="rId12"/>
    <p:sldId id="268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176E4CB-BCEF-45EB-B370-6A73668E1D03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039C04C-E68C-4657-B103-522C5EE5D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BAAC-2170-4685-9D3E-AABB2B006E36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6190-7F9E-46BE-AF5D-4443653E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1D40-E6FA-4CF3-8B6C-0E4779F90F58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F111-96B5-4DD7-B063-EE6D97625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8C06D3-981E-4EF1-906C-7E23BC8F0487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852A0-D112-4558-ADED-B404D7B6D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71BB5ED-D346-4F47-9B6C-87D899757E98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5B6605-3B1F-45C9-A6B6-23157AECE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ABE22-AD81-40F3-97C1-AF2664C135F0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2FEA8-2849-4232-8782-9DB4302B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4FD39-536F-43F8-8DC1-AE92FB5F7244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8E4B08-33B4-4B13-9A05-4D69F1BD6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83BDC-2171-42C2-83CA-B5C03CD4AA2C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55474D-F0C1-4E9A-9D14-A5880823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75-8222-4C07-83FC-167B3EF87E0D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C65A-387A-4478-814D-77911DF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3740F62-1AA6-4E3B-8D74-5C2907B3F438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DA8BDC-7D6D-444B-B86F-9E7FEF750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245A75-819D-473F-9709-6701F948C475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27BEEE-2870-4FE7-951C-147676B43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9340CB-D857-421B-B259-856A106C558B}" type="datetimeFigureOut">
              <a:rPr lang="ru-RU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79CED7-95E4-491A-909D-7CC757D2C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90" r:id="rId8"/>
    <p:sldLayoutId id="2147483691" r:id="rId9"/>
    <p:sldLayoutId id="2147483682" r:id="rId10"/>
    <p:sldLayoutId id="2147483681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857232"/>
            <a:ext cx="8715436" cy="17176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ookman Old Style" pitchFamily="18" charset="0"/>
              </a:rPr>
              <a:t>Unit 8 b</a:t>
            </a:r>
            <a:r>
              <a:rPr lang="ru-RU" sz="6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6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ookman Old Style" pitchFamily="18" charset="0"/>
              </a:rPr>
              <a:t>“Shall we?”</a:t>
            </a:r>
            <a:endParaRPr lang="ru-RU" sz="6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4572000"/>
            <a:ext cx="6840538" cy="20383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b="1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Учитель английского языка</a:t>
            </a:r>
          </a:p>
          <a:p>
            <a:pPr>
              <a:spcBef>
                <a:spcPct val="0"/>
              </a:spcBef>
            </a:pPr>
            <a:r>
              <a:rPr lang="ru-RU" sz="2800" b="1" u="sng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Мамедова Э.В</a:t>
            </a:r>
            <a:br>
              <a:rPr lang="ru-RU" sz="2800" b="1" u="sng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800" b="1" u="sng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ГСОШИ </a:t>
            </a:r>
            <a:r>
              <a:rPr lang="en-US" sz="2800" b="1" u="sng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I-II</a:t>
            </a:r>
            <a:r>
              <a:rPr lang="ru-RU" sz="2800" b="1" u="sng" smtClean="0">
                <a:solidFill>
                  <a:srgbClr val="3C74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ст. №16</a:t>
            </a:r>
            <a:endParaRPr lang="ru-RU" sz="2800" b="1" smtClean="0">
              <a:solidFill>
                <a:srgbClr val="3C748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Let’s have a rest!</a:t>
            </a:r>
            <a:endParaRPr lang="ru-RU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0" name="Picture 12" descr="http://lisyonok.ucoz.ru/_si/0/1931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286000"/>
            <a:ext cx="2509838" cy="3214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88" y="142875"/>
            <a:ext cx="592931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Grammar</a:t>
            </a:r>
            <a:br>
              <a:rPr lang="en-US" sz="54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54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Comparisons</a:t>
            </a:r>
            <a:endParaRPr lang="ru-RU" sz="54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357438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cheap –	 cheap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– 	the cheap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dirty –	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dirt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the dirt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expensive –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expensive –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expensive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4143375"/>
            <a:ext cx="8643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Good  	 – 	better –	 the best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Bad     	– 	worse –	the worst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Much/many     – more – 	the most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Little 		– less – 	the least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143375" y="26431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than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Test</a:t>
            </a:r>
            <a:endParaRPr lang="ru-RU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8" name="Picture 14" descr="http://lisyonok.ucoz.ru/smilez_arbuz/MOI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2714625"/>
            <a:ext cx="1152525" cy="113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http://www.sommaonline.com.br/blog/wp-content/uploads/2009/08/point-interrogation-0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71688"/>
            <a:ext cx="37179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Home task</a:t>
            </a:r>
            <a:endParaRPr lang="ru-RU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3786188"/>
            <a:ext cx="8258175" cy="238601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en-US" smtClean="0"/>
              <a:t>WB p. 52 ex. 7, 8</a:t>
            </a:r>
            <a:endParaRPr lang="ru-RU" smtClean="0"/>
          </a:p>
        </p:txBody>
      </p:sp>
      <p:pic>
        <p:nvPicPr>
          <p:cNvPr id="4" name="Picture 10" descr="36_1_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Thank you for the lesson!</a:t>
            </a:r>
            <a:endParaRPr lang="ru-RU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womantalks.ru/uploads/post-16389-118707508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786063"/>
            <a:ext cx="28368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lisyonok.ucoz.ru/smilez/ogromniye/34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21209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http://lisyonok.ucoz.ru/smilez/ogromniye/34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857375"/>
            <a:ext cx="21209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://lisyonok.ucoz.ru/smilez/ogromniye/34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86188"/>
            <a:ext cx="18669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http://lisyonok.ucoz.ru/_si/0/269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1320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http://lisyonok.ucoz.ru/_si/0/3015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5000625"/>
            <a:ext cx="1454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http://lisyonok.ucoz.ru/_si/0/193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4714875"/>
            <a:ext cx="11874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http://lisyonok.ucoz.ru/smilez_arbuz/MOI2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143375"/>
            <a:ext cx="15335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www.propertyinvesting.net/cgi-script/csNews/image_upload/specialreports_2edb.central-london-map-hotel-finder.jpg"/>
          <p:cNvPicPr>
            <a:picLocks noChangeAspect="1" noChangeArrowheads="1"/>
          </p:cNvPicPr>
          <p:nvPr/>
        </p:nvPicPr>
        <p:blipFill>
          <a:blip r:embed="rId2"/>
          <a:srcRect l="7059" t="7069" r="5421"/>
          <a:stretch>
            <a:fillRect/>
          </a:stretch>
        </p:blipFill>
        <p:spPr bwMode="auto">
          <a:xfrm>
            <a:off x="0" y="0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rare-posters.com/2691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928813"/>
            <a:ext cx="78581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00438" y="3643313"/>
            <a:ext cx="9286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86500" y="4500563"/>
            <a:ext cx="7858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72000" y="1214438"/>
            <a:ext cx="695325" cy="19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43375" y="4500563"/>
            <a:ext cx="928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57750" y="2928938"/>
            <a:ext cx="928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www.mybergen.com/sites/default/files/article_images/dra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1349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img1.liveinternet.ru/images/attach/c/3/76/958/76958409_4278666_57103182139imagesjpg62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71500"/>
            <a:ext cx="1179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://news.rin.ru/pictures/9/1662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2286000"/>
            <a:ext cx="1528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http://blog.yaaree.com/wp-content/2012/03/National_Gallery_london.jpg"/>
          <p:cNvPicPr>
            <a:picLocks noChangeAspect="1" noChangeArrowheads="1"/>
          </p:cNvPicPr>
          <p:nvPr/>
        </p:nvPicPr>
        <p:blipFill>
          <a:blip r:embed="rId7"/>
          <a:srcRect r="22414"/>
          <a:stretch>
            <a:fillRect/>
          </a:stretch>
        </p:blipFill>
        <p:spPr bwMode="auto">
          <a:xfrm>
            <a:off x="2357438" y="3857625"/>
            <a:ext cx="1244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357438" y="642938"/>
            <a:ext cx="9286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14" descr="http://img1.liveinternet.ru/images/attach/c/4/81/778/81778091_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5357813"/>
            <a:ext cx="2254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http://www.holidaym.ru/mel/england/img/london_zoo1_b.jpg"/>
          <p:cNvPicPr>
            <a:picLocks noChangeAspect="1" noChangeArrowheads="1"/>
          </p:cNvPicPr>
          <p:nvPr/>
        </p:nvPicPr>
        <p:blipFill>
          <a:blip r:embed="rId9"/>
          <a:srcRect l="6248" r="27499" b="21666"/>
          <a:stretch>
            <a:fillRect/>
          </a:stretch>
        </p:blipFill>
        <p:spPr bwMode="auto">
          <a:xfrm>
            <a:off x="0" y="0"/>
            <a:ext cx="2286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28625" y="4572000"/>
            <a:ext cx="15001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18" descr="http://s008.radikal.ru/i305/1011/d3/8498607b4e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88" y="0"/>
            <a:ext cx="30718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ru-RU" sz="24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4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Анна\Documents\Документы сканера\диал.jpg"/>
          <p:cNvPicPr>
            <a:picLocks noChangeAspect="1" noChangeArrowheads="1"/>
          </p:cNvPicPr>
          <p:nvPr/>
        </p:nvPicPr>
        <p:blipFill>
          <a:blip r:embed="rId2"/>
          <a:srcRect l="3529" t="15266" r="4706" b="41730"/>
          <a:stretch>
            <a:fillRect/>
          </a:stretch>
        </p:blipFill>
        <p:spPr bwMode="auto">
          <a:xfrm>
            <a:off x="230188" y="428625"/>
            <a:ext cx="8913812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" y="2714625"/>
            <a:ext cx="642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857625"/>
            <a:ext cx="642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4429125"/>
            <a:ext cx="642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3" y="2428875"/>
            <a:ext cx="642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3" y="3357563"/>
            <a:ext cx="642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4857750"/>
            <a:ext cx="642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10" grpId="0" build="allAtOnce"/>
      <p:bldP spid="11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 descr="C:\Users\Анна\Documents\Документы сканера\диал.jpg"/>
          <p:cNvPicPr>
            <a:picLocks noChangeAspect="1" noChangeArrowheads="1"/>
          </p:cNvPicPr>
          <p:nvPr/>
        </p:nvPicPr>
        <p:blipFill>
          <a:blip r:embed="rId2"/>
          <a:srcRect l="51111" t="58270" r="4706" b="4948"/>
          <a:stretch>
            <a:fillRect/>
          </a:stretch>
        </p:blipFill>
        <p:spPr bwMode="auto">
          <a:xfrm>
            <a:off x="1714500" y="142875"/>
            <a:ext cx="55721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15000" y="3714750"/>
            <a:ext cx="1000125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57813" y="6000750"/>
            <a:ext cx="1428750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86375" y="4357688"/>
            <a:ext cx="1000125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4813" y="4714875"/>
            <a:ext cx="1000125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14938" y="4071938"/>
            <a:ext cx="1500187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8" y="3071813"/>
            <a:ext cx="1428750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8938" y="2357438"/>
            <a:ext cx="1500187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Size: </a:t>
            </a:r>
            <a:r>
              <a:rPr lang="en-US" b="1" u="sng" dirty="0" smtClean="0">
                <a:solidFill>
                  <a:srgbClr val="00B0F0"/>
                </a:solidFill>
              </a:rPr>
              <a:t>big or small</a:t>
            </a:r>
            <a:r>
              <a:rPr lang="en-US" b="1" dirty="0" smtClean="0">
                <a:solidFill>
                  <a:srgbClr val="00B0F0"/>
                </a:solidFill>
              </a:rPr>
              <a:t>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s008.radikal.ru/i305/1011/d3/8498607b4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143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img.tgareed.com/imgcache/911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071813"/>
            <a:ext cx="37147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00063" y="5286375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Small – small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small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Big – bigg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bigg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4" descr="http://s5.afisha.net/Afisha7files/Image/places/msk/rest/baza_may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643063"/>
            <a:ext cx="47625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B0F0"/>
                </a:solidFill>
              </a:rPr>
              <a:t>Clean or dirty</a:t>
            </a:r>
            <a:r>
              <a:rPr lang="en-US" b="1" dirty="0" smtClean="0">
                <a:solidFill>
                  <a:srgbClr val="00B0F0"/>
                </a:solidFill>
              </a:rPr>
              <a:t>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s008.radikal.ru/i305/1011/d3/8498607b4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0718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28625" y="5072063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Clean – clean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clean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Dirty – dirt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dirt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4" descr="http://s5.afisha.net/Afisha7files/Image/places/msk/rest/baza_maya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00188"/>
            <a:ext cx="4191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urod.ru/uploads/092011/flats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000375"/>
            <a:ext cx="30718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Cheap or expensive?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s008.radikal.ru/i305/1011/d3/8498607b4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32845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img.tgareed.com/imgcache/911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29000"/>
            <a:ext cx="35718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42875" y="5103813"/>
            <a:ext cx="90011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Cheap – cheap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– the cheap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Expensive –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expensive –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most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expensive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4" descr="http://s5.afisha.net/Afisha7files/Image/places/msk/rest/baza_may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571625"/>
            <a:ext cx="46688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214313" y="1571625"/>
            <a:ext cx="1714500" cy="71437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100 $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072313" y="1214438"/>
            <a:ext cx="1714500" cy="71437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55 $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86500" y="4572000"/>
            <a:ext cx="1714500" cy="71437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40 $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Анна\Documents\Документы сканера\ст сравн.jpg"/>
          <p:cNvPicPr>
            <a:picLocks noChangeAspect="1" noChangeArrowheads="1"/>
          </p:cNvPicPr>
          <p:nvPr/>
        </p:nvPicPr>
        <p:blipFill>
          <a:blip r:embed="rId2" cstate="print"/>
          <a:srcRect l="61719" t="17762" r="5234" b="40796"/>
          <a:stretch>
            <a:fillRect/>
          </a:stretch>
        </p:blipFill>
        <p:spPr bwMode="auto">
          <a:xfrm rot="5400000">
            <a:off x="-81692" y="438826"/>
            <a:ext cx="4714908" cy="4265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Users\Анна\Documents\Документы сканера\ст сравн1.jpg"/>
          <p:cNvPicPr>
            <a:picLocks noChangeAspect="1" noChangeArrowheads="1"/>
          </p:cNvPicPr>
          <p:nvPr/>
        </p:nvPicPr>
        <p:blipFill>
          <a:blip r:embed="rId3" cstate="print"/>
          <a:srcRect l="11750" t="5142" r="47160" b="56742"/>
          <a:stretch>
            <a:fillRect/>
          </a:stretch>
        </p:blipFill>
        <p:spPr bwMode="auto">
          <a:xfrm>
            <a:off x="4643438" y="1071546"/>
            <a:ext cx="4357718" cy="5602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00313" y="3214688"/>
            <a:ext cx="714375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304</TotalTime>
  <Words>83</Words>
  <Application>Microsoft Office PowerPoint</Application>
  <PresentationFormat>Экран (4:3)</PresentationFormat>
  <Paragraphs>27</Paragraphs>
  <Slides>15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Cambria</vt:lpstr>
      <vt:lpstr>Arial</vt:lpstr>
      <vt:lpstr>Wingdings 2</vt:lpstr>
      <vt:lpstr>Calibri</vt:lpstr>
      <vt:lpstr>Rockwell</vt:lpstr>
      <vt:lpstr>Bookman Old Style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Seven</cp:lastModifiedBy>
  <cp:revision>26</cp:revision>
  <dcterms:created xsi:type="dcterms:W3CDTF">2014-03-30T16:37:35Z</dcterms:created>
  <dcterms:modified xsi:type="dcterms:W3CDTF">2018-02-03T22:02:11Z</dcterms:modified>
</cp:coreProperties>
</file>