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305" r:id="rId5"/>
    <p:sldId id="315" r:id="rId6"/>
    <p:sldId id="269" r:id="rId7"/>
    <p:sldId id="314" r:id="rId8"/>
    <p:sldId id="271" r:id="rId9"/>
    <p:sldId id="272" r:id="rId10"/>
    <p:sldId id="313" r:id="rId11"/>
    <p:sldId id="277" r:id="rId12"/>
    <p:sldId id="278" r:id="rId13"/>
    <p:sldId id="303" r:id="rId14"/>
    <p:sldId id="297" r:id="rId15"/>
    <p:sldId id="301" r:id="rId16"/>
    <p:sldId id="31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edoma.ru/news/glc/92480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imag82.livejournal.com/77434.htm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artnow.ru/ru/gallery/2/19421/picture/0/46777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lleryofartists.ru/index.php?categoryID=15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gallery.crimea.ua/ru/preview2.php?p=240&amp;n=240085" TargetMode="Externa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900igr.net/kartinki/biologija/Prirodnye-kompleksy-Severnogo-Kavkaza/034-Luchshe-gor-Mogut-byt-Tolko-gory-Na-kotorykh-Eschjo-ne-byval-Vladimir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zhevsk.avtonom.org/2010/07/01/save_kavkaz_natur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vantyra.ru/2011/12/03/%D0%B2%D1%8B%D1%81%D0%BE%D1%86%D0%BA%D0%B8%D0%B9-%D1%81%D0%BF%D0%B0%D1%81%D0%B8%D0%B1%D0%BE-%D1%87%D1%82%D0%BE-%D0%B6%D0%B8%D0%B2%D0%BE%D0%B9%E2%80%A6-%D1%82%D1%80%D0%B5%D0%B9%D0%BB%D0%B5%D1%80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amvoda.ru/img/001/ph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4572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Тебе, Кавказ, суровый царь земли,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снова посвящаю стих небрежный.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сына, ты его благослови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осени вершиной белоснежной.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Ещё ребенком, чуждый и любви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дум честолюбивых, я беспечно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Бродил в твоих ущельях, — грозный, вечный,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Угрюмый великан, меня носил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Ты бережно, как пестун, юных сил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Хранитель верный, и мечтою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страстно обнимал тебя порою.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anellada.ru/wp-content/images/Anap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nedoma.ru/upload/iblock/3ae/3aee050248978094a5d4cf75d0efae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03042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 Я и раньше бывал в горах, видел отчасти Баварские Альпы, горы в Колорадо и многих других местах, но никогда я не чувствовал себя таким беспомощным на Земле… Кавказские горы… выглядят в своём неприступном великолепии отдельным миром. Зубцы и башни, сёдла и минареты, всё это из снега, и мы, чужестранцы, начинаем теперь понимать то, что Пушкин, Лермонтов и Толстой написали под первым впечатлением от этого мистического великолепия».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6286520"/>
            <a:ext cx="148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Кнут Гамсун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tnow.ru/img/548000/5488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143404" cy="2857520"/>
          </a:xfrm>
          <a:prstGeom prst="rect">
            <a:avLst/>
          </a:prstGeom>
          <a:noFill/>
        </p:spPr>
      </p:pic>
      <p:pic>
        <p:nvPicPr>
          <p:cNvPr id="29700" name="Picture 4" descr="http://gallery.crimea.ua/ru/images/big/2400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290"/>
            <a:ext cx="4143404" cy="2857520"/>
          </a:xfrm>
          <a:prstGeom prst="rect">
            <a:avLst/>
          </a:prstGeom>
          <a:noFill/>
        </p:spPr>
      </p:pic>
      <p:pic>
        <p:nvPicPr>
          <p:cNvPr id="29702" name="Picture 6" descr="http://www.galleryofartists.ru/products_pictures/DSCN2826_Kavkaz-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214686"/>
            <a:ext cx="4143404" cy="3500462"/>
          </a:xfrm>
          <a:prstGeom prst="rect">
            <a:avLst/>
          </a:prstGeom>
          <a:noFill/>
        </p:spPr>
      </p:pic>
      <p:pic>
        <p:nvPicPr>
          <p:cNvPr id="29704" name="Picture 8" descr="http://img-fotki.yandex.ru/get/6200/81807755.58/0_6bfcd_a8c50fd5_ori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214686"/>
            <a:ext cx="414340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900igr.net/datas/biologija/Prirodnye-kompleksy-Severnogo-Kavkaza/0015-015-Luchshe-gor-Mogut-byt-Tolko-gory-Na-kotorykh-Eschjo-ne-byval-Vladim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zhevsk.avtonom.org/wp-content/uploads/2010/07/d0bad0b0d0b2d0bad0b0d0b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avantyra.ru/wp-content/uploads/2011/12/%D0%92%D1%8B%D1%81%D0%BE%D1%86%D0%BA%D0%B8%D0%B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13.nnm.ru/5/a/d/4/6/aaa3fa1f1557f62f46a698375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26876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28, 29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учебника вопросы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 hidden="1"/>
          <p:cNvSpPr>
            <a:spLocks noChangeArrowheads="1"/>
          </p:cNvSpPr>
          <p:nvPr/>
        </p:nvSpPr>
        <p:spPr bwMode="auto">
          <a:xfrm>
            <a:off x="0" y="1"/>
            <a:ext cx="91440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«Северный Кавказ. Экономико-географическое положение, природные условия и ресурсы района».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yuga.ru/media/elbrus_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63355"/>
            <a:ext cx="8229600" cy="210852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«Северный Кавказ. </a:t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Экономико - географическое положение, природные условия и ресурсы района».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scompasom.ru/kav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86439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оценить 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экономико – географическое положение Северного Кавказа , выявить особенности природных условий и природных ресурсов района, и выяснить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 влиянием каких факторов сформировались  рекреационные, природные условия и ресурсы Европейского Юга.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:\555006_SMALL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2214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0719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1433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7863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1435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5429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5429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51435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9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57864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:\555006_SMALL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059832" y="2231286"/>
            <a:ext cx="1907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Ростовская область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835696" y="3331731"/>
            <a:ext cx="197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Краснодарский край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211960" y="3835787"/>
            <a:ext cx="2051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Ставропольский край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699792" y="4293096"/>
            <a:ext cx="1547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Адыгея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642784" y="4802670"/>
            <a:ext cx="1231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Карачаево-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Черкессия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716016" y="5013176"/>
            <a:ext cx="1619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Кабардино -Балкария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64088" y="5337503"/>
            <a:ext cx="1547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Северная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Осетия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724128" y="5157192"/>
            <a:ext cx="1115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Ингушетия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563892" y="5342439"/>
            <a:ext cx="839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Чечня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024156" y="5800328"/>
            <a:ext cx="1448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Дагестан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23528" y="5301208"/>
            <a:ext cx="2513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Черное море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 rot="3007301">
            <a:off x="7524328" y="4149080"/>
            <a:ext cx="20382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Каспийское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31842" y="3182199"/>
            <a:ext cx="1689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Азовское море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443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11960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80112" y="4869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24128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00192" y="5589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04248" y="5013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53732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428604"/>
          <a:ext cx="6929485" cy="5981318"/>
        </p:xfrm>
        <a:graphic>
          <a:graphicData uri="http://schemas.openxmlformats.org/drawingml/2006/table">
            <a:tbl>
              <a:tblPr/>
              <a:tblGrid>
                <a:gridCol w="2309587"/>
                <a:gridCol w="2309587"/>
                <a:gridCol w="2310311"/>
              </a:tblGrid>
              <a:tr h="6429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Состав района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Область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Край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Республика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http://images-partners.google.com/images?q=tbn:ANd9GcRQ2QDxpV5-OIQEP3NKDeHrDea2eWaj2UT-0On6byv-LWy8zvuKL_KMLw:http://rpg.lv/sites/default/files/images/1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1143000" cy="981076"/>
          </a:xfrm>
          <a:prstGeom prst="rect">
            <a:avLst/>
          </a:prstGeom>
          <a:noFill/>
        </p:spPr>
      </p:pic>
      <p:pic>
        <p:nvPicPr>
          <p:cNvPr id="31750" name="Picture 6" descr="http://images-partners.google.com/images?q=tbn:ANd9GcQShfYfdH5yMpXviqN0obD3Mk2CIHuibCowJt9XJyofcK5n68EFZR_RacM:http://www.mirgeografii.ru/wp-content/uploads/2011/04/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113347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008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428605"/>
          <a:ext cx="6929485" cy="6433535"/>
        </p:xfrm>
        <a:graphic>
          <a:graphicData uri="http://schemas.openxmlformats.org/drawingml/2006/table">
            <a:tbl>
              <a:tblPr/>
              <a:tblGrid>
                <a:gridCol w="2309587"/>
                <a:gridCol w="2309587"/>
                <a:gridCol w="2310311"/>
              </a:tblGrid>
              <a:tr h="2954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Состав района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Область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Край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Республика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Ростовская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Краснодарский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Ставропольский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Адыгея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Карачаево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–Черкесия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Кабардино – Балкария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Северная Осетия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Ингушетия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Чечня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Дагестан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http://images-partners.google.com/images?q=tbn:ANd9GcRCETzKTfQkVX_0oE-si6VNiCV4dVIyYRZwbYwpvLdkxAhGf8e1RzlycvU:http://licey7.minusa.ru/sites/default/files/news_pictures/bbbbb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123825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28287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район граничит с другими государствами, значит он имеет ………….. Положение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 сравнению с другими районами относительно сторон горизонта этот район является…….?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Какие природные рубежи имеет район 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Транспортное положение.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Богат ли район природными ресурсами? Какими?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185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«Северный Кавказ.  Экономико - географическое положение, природные условия и ресурсы района».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«Северный Кавказ. Эко-географическое положениеоном, природные условия и ресурсы района».  </dc:title>
  <dc:creator>НАСТЮША</dc:creator>
  <cp:lastModifiedBy>Учитель</cp:lastModifiedBy>
  <cp:revision>137</cp:revision>
  <dcterms:created xsi:type="dcterms:W3CDTF">2012-04-02T07:25:10Z</dcterms:created>
  <dcterms:modified xsi:type="dcterms:W3CDTF">2019-02-15T04:37:26Z</dcterms:modified>
</cp:coreProperties>
</file>