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EEE3-637D-48B5-A8A6-EFD634A2B35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047-5E6F-4E42-B452-FE30F4D43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35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EEE3-637D-48B5-A8A6-EFD634A2B35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047-5E6F-4E42-B452-FE30F4D43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2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EEE3-637D-48B5-A8A6-EFD634A2B35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047-5E6F-4E42-B452-FE30F4D43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3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EEE3-637D-48B5-A8A6-EFD634A2B35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047-5E6F-4E42-B452-FE30F4D43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7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EEE3-637D-48B5-A8A6-EFD634A2B35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047-5E6F-4E42-B452-FE30F4D43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5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EEE3-637D-48B5-A8A6-EFD634A2B35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047-5E6F-4E42-B452-FE30F4D43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2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EEE3-637D-48B5-A8A6-EFD634A2B35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047-5E6F-4E42-B452-FE30F4D43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051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EEE3-637D-48B5-A8A6-EFD634A2B35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047-5E6F-4E42-B452-FE30F4D43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90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EEE3-637D-48B5-A8A6-EFD634A2B35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047-5E6F-4E42-B452-FE30F4D43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20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EEE3-637D-48B5-A8A6-EFD634A2B35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047-5E6F-4E42-B452-FE30F4D43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3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EEE3-637D-48B5-A8A6-EFD634A2B35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E047-5E6F-4E42-B452-FE30F4D43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5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EEE3-637D-48B5-A8A6-EFD634A2B352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E047-5E6F-4E42-B452-FE30F4D436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2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/>
              <a:t>School subjects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к учебнику Ю.А. Комарова «Английский язык </a:t>
            </a:r>
          </a:p>
          <a:p>
            <a:r>
              <a:rPr lang="ru-RU" dirty="0" smtClean="0"/>
              <a:t>4 класс»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089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Natural Science</a:t>
            </a:r>
            <a:endParaRPr lang="ru-RU" sz="8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54" y="1600200"/>
            <a:ext cx="531489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102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Geography</a:t>
            </a:r>
            <a:endParaRPr lang="ru-RU" sz="8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25" y="1600200"/>
            <a:ext cx="60407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235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History</a:t>
            </a:r>
            <a:endParaRPr lang="ru-RU" sz="8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88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English</a:t>
            </a:r>
            <a:endParaRPr lang="ru-RU" sz="8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7673"/>
            <a:ext cx="7128792" cy="395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994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/>
              <a:t>Maths</a:t>
            </a:r>
            <a:endParaRPr lang="ru-RU" sz="8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83" y="1600200"/>
            <a:ext cx="453503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50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PE</a:t>
            </a:r>
            <a:endParaRPr lang="ru-RU" sz="8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51" y="1846956"/>
            <a:ext cx="6153485" cy="410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07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Art</a:t>
            </a:r>
            <a:endParaRPr lang="ru-RU" sz="8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42968"/>
            <a:ext cx="5760640" cy="384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596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Russian</a:t>
            </a:r>
            <a:endParaRPr lang="ru-RU" sz="8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40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Music</a:t>
            </a:r>
            <a:endParaRPr lang="ru-RU" sz="8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642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School subjects</vt:lpstr>
      <vt:lpstr>Geography</vt:lpstr>
      <vt:lpstr>History</vt:lpstr>
      <vt:lpstr>English</vt:lpstr>
      <vt:lpstr>Maths</vt:lpstr>
      <vt:lpstr>PE</vt:lpstr>
      <vt:lpstr>Art</vt:lpstr>
      <vt:lpstr>Russian</vt:lpstr>
      <vt:lpstr>Music</vt:lpstr>
      <vt:lpstr>Natural Science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subjects</dc:title>
  <dc:creator>admin</dc:creator>
  <cp:lastModifiedBy>admin</cp:lastModifiedBy>
  <cp:revision>2</cp:revision>
  <dcterms:created xsi:type="dcterms:W3CDTF">2021-11-15T17:55:12Z</dcterms:created>
  <dcterms:modified xsi:type="dcterms:W3CDTF">2021-11-15T18:07:00Z</dcterms:modified>
</cp:coreProperties>
</file>