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kartinkijane.ru/pic/201304/2560x1440/kartinkijane.ru-7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7" r="8163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galerey-room.ru/images/221524_138428372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6" y="1697151"/>
            <a:ext cx="883482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857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 descr="https://ru.vector.me/files/images/7/4/749592/family_people_silhouett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9656" r="16552" b="9195"/>
          <a:stretch/>
        </p:blipFill>
        <p:spPr bwMode="auto">
          <a:xfrm>
            <a:off x="755576" y="0"/>
            <a:ext cx="7730601" cy="683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51520" y="2420888"/>
            <a:ext cx="8640960" cy="43204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1.Когда один говорит- другие слушают;</a:t>
            </a: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2.Нужно уважать мнения друг друга;</a:t>
            </a: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3.Не оскорблять друг друга и не перебивать.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97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59632" y="2492896"/>
            <a:ext cx="6840760" cy="37654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ru-RU" sz="4000" dirty="0" smtClean="0"/>
              <a:t>Прочитать текст;</a:t>
            </a:r>
          </a:p>
          <a:p>
            <a:pPr marL="342900" indent="-342900" algn="ctr">
              <a:buAutoNum type="arabicPeriod"/>
            </a:pPr>
            <a:endParaRPr lang="ru-RU" sz="4000" dirty="0" smtClean="0"/>
          </a:p>
          <a:p>
            <a:pPr marL="342900" indent="-342900" algn="ctr">
              <a:buAutoNum type="arabicPeriod"/>
            </a:pPr>
            <a:r>
              <a:rPr lang="ru-RU" sz="4000" dirty="0" smtClean="0"/>
              <a:t>Выделить главное;</a:t>
            </a:r>
          </a:p>
          <a:p>
            <a:pPr marL="342900" indent="-342900" algn="ctr">
              <a:buAutoNum type="arabicPeriod"/>
            </a:pPr>
            <a:endParaRPr lang="ru-RU" sz="4000" dirty="0" smtClean="0"/>
          </a:p>
          <a:p>
            <a:pPr marL="342900" indent="-342900" algn="ctr">
              <a:buAutoNum type="arabicPeriod"/>
            </a:pPr>
            <a:r>
              <a:rPr lang="ru-RU" sz="4000" dirty="0" smtClean="0"/>
              <a:t>Составить 1 вопрос.</a:t>
            </a:r>
          </a:p>
          <a:p>
            <a:pPr marL="342900" indent="-342900" algn="ctr">
              <a:buAutoNum type="arabicPeriod"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548680"/>
            <a:ext cx="7848872" cy="15121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работы: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2fons.ru/pic/201407/1920x1200/2fons.ru-3616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t="6878" r="15367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50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59632" y="2492896"/>
            <a:ext cx="6840760" cy="37654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ru-RU" sz="4000" dirty="0" smtClean="0"/>
              <a:t>Прочитать ситуацию;</a:t>
            </a:r>
          </a:p>
          <a:p>
            <a:pPr marL="342900" indent="-342900" algn="ctr">
              <a:buAutoNum type="arabicPeriod"/>
            </a:pPr>
            <a:endParaRPr lang="ru-RU" sz="4000" dirty="0" smtClean="0"/>
          </a:p>
          <a:p>
            <a:pPr marL="342900" indent="-342900" algn="ctr">
              <a:buAutoNum type="arabicPeriod"/>
            </a:pPr>
            <a:r>
              <a:rPr lang="ru-RU" sz="4000" dirty="0" smtClean="0"/>
              <a:t>Выявить причину;</a:t>
            </a:r>
          </a:p>
          <a:p>
            <a:pPr marL="342900" indent="-342900" algn="ctr">
              <a:buAutoNum type="arabicPeriod"/>
            </a:pPr>
            <a:endParaRPr lang="ru-RU" sz="4000" dirty="0" smtClean="0"/>
          </a:p>
          <a:p>
            <a:pPr marL="342900" indent="-342900" algn="ctr">
              <a:buAutoNum type="arabicPeriod"/>
            </a:pPr>
            <a:r>
              <a:rPr lang="ru-RU" sz="4000" dirty="0" smtClean="0"/>
              <a:t>Составить план действий.</a:t>
            </a:r>
          </a:p>
          <a:p>
            <a:pPr marL="342900" indent="-342900" algn="ctr">
              <a:buAutoNum type="arabicPeriod"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548680"/>
            <a:ext cx="7848872" cy="15121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работы: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5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780" y="260648"/>
            <a:ext cx="4266842" cy="14847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Взаимоконтроль: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1988840"/>
            <a:ext cx="8316187" cy="44644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800" dirty="0" smtClean="0">
                <a:solidFill>
                  <a:schemeClr val="tx1"/>
                </a:solidFill>
              </a:rPr>
              <a:t>1.Каждое </a:t>
            </a:r>
            <a:r>
              <a:rPr lang="ru-RU" sz="2800" dirty="0">
                <a:solidFill>
                  <a:schemeClr val="tx1"/>
                </a:solidFill>
              </a:rPr>
              <a:t>лето необходимо устраивать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загрязнение</a:t>
            </a:r>
            <a:r>
              <a:rPr lang="ru-RU" sz="2800" dirty="0">
                <a:solidFill>
                  <a:schemeClr val="tx1"/>
                </a:solidFill>
              </a:rPr>
              <a:t> водоёмов;</a:t>
            </a:r>
          </a:p>
          <a:p>
            <a:pPr lvl="0"/>
            <a:r>
              <a:rPr lang="ru-RU" sz="2800" dirty="0" smtClean="0">
                <a:solidFill>
                  <a:schemeClr val="tx1"/>
                </a:solidFill>
              </a:rPr>
              <a:t>2.Наша </a:t>
            </a:r>
            <a:r>
              <a:rPr lang="ru-RU" sz="2800" dirty="0">
                <a:solidFill>
                  <a:schemeClr val="tx1"/>
                </a:solidFill>
              </a:rPr>
              <a:t>планета состоит из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40 %</a:t>
            </a:r>
            <a:r>
              <a:rPr lang="ru-RU" sz="2800" dirty="0">
                <a:solidFill>
                  <a:schemeClr val="tx1"/>
                </a:solidFill>
              </a:rPr>
              <a:t> воды;</a:t>
            </a:r>
          </a:p>
          <a:p>
            <a:pPr lvl="0"/>
            <a:r>
              <a:rPr lang="ru-RU" sz="2800" dirty="0" smtClean="0">
                <a:solidFill>
                  <a:schemeClr val="tx1"/>
                </a:solidFill>
              </a:rPr>
              <a:t>3.Вода </a:t>
            </a:r>
            <a:r>
              <a:rPr lang="ru-RU" sz="2800" dirty="0">
                <a:solidFill>
                  <a:schemeClr val="tx1"/>
                </a:solidFill>
              </a:rPr>
              <a:t>превращается в лёд при 0 градусах;</a:t>
            </a:r>
          </a:p>
          <a:p>
            <a:pPr lvl="0"/>
            <a:r>
              <a:rPr lang="ru-RU" sz="2800" dirty="0" smtClean="0">
                <a:solidFill>
                  <a:schemeClr val="tx1"/>
                </a:solidFill>
              </a:rPr>
              <a:t>4.Вода </a:t>
            </a:r>
            <a:r>
              <a:rPr lang="ru-RU" sz="2800" dirty="0">
                <a:solidFill>
                  <a:schemeClr val="tx1"/>
                </a:solidFill>
              </a:rPr>
              <a:t>бывает в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ru-RU" sz="2800" dirty="0">
                <a:solidFill>
                  <a:schemeClr val="tx1"/>
                </a:solidFill>
              </a:rPr>
              <a:t>-х состояниях: твёрдой и жидкой</a:t>
            </a:r>
            <a:r>
              <a:rPr lang="ru-RU" sz="2800" dirty="0" smtClean="0">
                <a:solidFill>
                  <a:schemeClr val="tx1"/>
                </a:solidFill>
              </a:rPr>
              <a:t>;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(Добавить- газообразном)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ru-RU" sz="2800" dirty="0" smtClean="0">
                <a:solidFill>
                  <a:schemeClr val="tx1"/>
                </a:solidFill>
              </a:rPr>
              <a:t>5.Круговорот </a:t>
            </a:r>
            <a:r>
              <a:rPr lang="ru-RU" sz="2800" dirty="0">
                <a:solidFill>
                  <a:schemeClr val="tx1"/>
                </a:solidFill>
              </a:rPr>
              <a:t>воды в природе происходит благодаря превращениям воды из одного состояния в другое.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260648"/>
            <a:ext cx="3923699" cy="15841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Нет ошибок- «5»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1 ошибка- «4»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2 ошибки- «3»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2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million-wallpapers.ru/wallpapers/0/50/5215667133772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88"/>
          <a:stretch/>
        </p:blipFill>
        <p:spPr bwMode="auto">
          <a:xfrm>
            <a:off x="0" y="35238"/>
            <a:ext cx="9144000" cy="679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51520" y="188640"/>
            <a:ext cx="5400600" cy="62646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Для чего нужна вода?</a:t>
            </a:r>
          </a:p>
          <a:p>
            <a:pPr marL="342900" indent="-342900" algn="ctr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 мы можем повлиять на экологию водоёмов?</a:t>
            </a:r>
          </a:p>
          <a:p>
            <a:pPr marL="342900" indent="-342900" algn="ctr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Где и как используется вода?</a:t>
            </a:r>
          </a:p>
          <a:p>
            <a:pPr marL="342900" indent="-342900" algn="ctr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 происходит круговорот воды в природе?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03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5klass.net/datas/literatura/Uznaj-geroja-po-opisaniju/0025-025-Do-novykh-vstre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42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dayangas.com/wp-content/uploads/2018/06/liquid-oxyg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1" r="11651"/>
          <a:stretch/>
        </p:blipFill>
        <p:spPr bwMode="auto">
          <a:xfrm>
            <a:off x="0" y="588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5229200"/>
            <a:ext cx="7344816" cy="14401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Чем отличаются газы от жидкостей и твёрдых тел?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79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fs00.infourok.ru/images/doc/248/252560/img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" t="24110" r="1380" b="5546"/>
          <a:stretch/>
        </p:blipFill>
        <p:spPr bwMode="auto">
          <a:xfrm>
            <a:off x="189186" y="1772816"/>
            <a:ext cx="8828690" cy="482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89186" y="188640"/>
            <a:ext cx="8703294" cy="13681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Какой газ требуется для жизни?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62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99px.ru/sstorage/53/2013/03/tmb_63759_69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 bwMode="auto">
          <a:xfrm>
            <a:off x="0" y="-511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95536" y="620688"/>
            <a:ext cx="8352928" cy="15121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Вода- самое главное вещество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3573016"/>
            <a:ext cx="8064896" cy="20213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Узнать о свойствах воды и её важности в нашей жизни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02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banner2.kisspng.com/20180320/dvw/kisspng-earth-globe-logo-clip-art-earth-free-icon-download-vectors-5ab1473adaddf1.62137179152156754689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262307"/>
            <a:ext cx="7450704" cy="71195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260648"/>
            <a:ext cx="2952328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Вода- 70%</a:t>
            </a:r>
          </a:p>
        </p:txBody>
      </p:sp>
    </p:spTree>
    <p:extLst>
      <p:ext uri="{BB962C8B-B14F-4D97-AF65-F5344CB8AC3E}">
        <p14:creationId xmlns:p14="http://schemas.microsoft.com/office/powerpoint/2010/main" val="386641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riroda-foto.ucoz.ru/_ph/5/52231569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" r="16003" b="4397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dom-budushego.ru/images/Hydration-Blo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5" t="2617" r="11390" b="4873"/>
          <a:stretch/>
        </p:blipFill>
        <p:spPr bwMode="auto">
          <a:xfrm>
            <a:off x="5004049" y="1235380"/>
            <a:ext cx="4139952" cy="5645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68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http://900igr.net/datas/okruzhajuschij-mir/Voda-na-Zemle/0027-027-Tri-sostojanija-vo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02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340768"/>
            <a:ext cx="91440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27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vatars.mds.yandex.net/get-pdb/1381440/4a9e7d41-db99-44dc-9a2a-8e3487c88dd8/s1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6" r="30280"/>
          <a:stretch/>
        </p:blipFill>
        <p:spPr bwMode="auto">
          <a:xfrm>
            <a:off x="0" y="-57493"/>
            <a:ext cx="4430110" cy="693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tatic.tildacdn.com/tild3035-3032-4235-b633-373536636431/I85F50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3" r="26714"/>
          <a:stretch/>
        </p:blipFill>
        <p:spPr bwMode="auto">
          <a:xfrm>
            <a:off x="4430110" y="0"/>
            <a:ext cx="4713891" cy="691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07504" y="0"/>
            <a:ext cx="4176464" cy="12687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Северный ледовитый океан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15408" y="5373216"/>
            <a:ext cx="4320480" cy="13407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Антарктида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14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fs00.infourok.ru/images/doc/294/293376/1/im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2" t="15173" r="17162" b="5057"/>
          <a:stretch/>
        </p:blipFill>
        <p:spPr bwMode="auto">
          <a:xfrm>
            <a:off x="971600" y="30534"/>
            <a:ext cx="7091034" cy="677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89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133</TotalTime>
  <Words>178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12</cp:revision>
  <dcterms:created xsi:type="dcterms:W3CDTF">2018-11-15T17:02:47Z</dcterms:created>
  <dcterms:modified xsi:type="dcterms:W3CDTF">2018-11-15T20:10:48Z</dcterms:modified>
</cp:coreProperties>
</file>