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864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F33265D3-D552-44FE-804E-6E0A2C8C3869}" type="datetimeFigureOut">
              <a:rPr lang="ru-RU" smtClean="0"/>
              <a:t>11.02.2019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02538-FF01-4E13-A30B-BE86627EAF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265D3-D552-44FE-804E-6E0A2C8C3869}" type="datetimeFigureOut">
              <a:rPr lang="ru-RU" smtClean="0"/>
              <a:t>11.02.2019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02538-FF01-4E13-A30B-BE86627EAF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265D3-D552-44FE-804E-6E0A2C8C3869}" type="datetimeFigureOut">
              <a:rPr lang="ru-RU" smtClean="0"/>
              <a:t>11.02.2019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02538-FF01-4E13-A30B-BE86627EAF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265D3-D552-44FE-804E-6E0A2C8C3869}" type="datetimeFigureOut">
              <a:rPr lang="ru-RU" smtClean="0"/>
              <a:t>11.02.2019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02538-FF01-4E13-A30B-BE86627EAF6F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265D3-D552-44FE-804E-6E0A2C8C3869}" type="datetimeFigureOut">
              <a:rPr lang="ru-RU" smtClean="0"/>
              <a:t>11.02.2019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02538-FF01-4E13-A30B-BE86627EAF6F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265D3-D552-44FE-804E-6E0A2C8C3869}" type="datetimeFigureOut">
              <a:rPr lang="ru-RU" smtClean="0"/>
              <a:t>11.02.2019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02538-FF01-4E13-A30B-BE86627EAF6F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265D3-D552-44FE-804E-6E0A2C8C3869}" type="datetimeFigureOut">
              <a:rPr lang="ru-RU" smtClean="0"/>
              <a:t>11.02.2019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02538-FF01-4E13-A30B-BE86627EAF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265D3-D552-44FE-804E-6E0A2C8C3869}" type="datetimeFigureOut">
              <a:rPr lang="ru-RU" smtClean="0"/>
              <a:t>11.02.2019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02538-FF01-4E13-A30B-BE86627EAF6F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265D3-D552-44FE-804E-6E0A2C8C3869}" type="datetimeFigureOut">
              <a:rPr lang="ru-RU" smtClean="0"/>
              <a:t>11.02.2019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02538-FF01-4E13-A30B-BE86627EAF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265D3-D552-44FE-804E-6E0A2C8C3869}" type="datetimeFigureOut">
              <a:rPr lang="ru-RU" smtClean="0"/>
              <a:t>11.02.2019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02538-FF01-4E13-A30B-BE86627EAF6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265D3-D552-44FE-804E-6E0A2C8C3869}" type="datetimeFigureOut">
              <a:rPr lang="ru-RU" smtClean="0"/>
              <a:t>11.02.2019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02538-FF01-4E13-A30B-BE86627EAF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F33265D3-D552-44FE-804E-6E0A2C8C3869}" type="datetimeFigureOut">
              <a:rPr lang="ru-RU" smtClean="0"/>
              <a:t>11.02.2019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8B802538-FF01-4E13-A30B-BE86627EAF6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1556792"/>
            <a:ext cx="6440760" cy="1440160"/>
          </a:xfrm>
        </p:spPr>
        <p:txBody>
          <a:bodyPr>
            <a:normAutofit/>
          </a:bodyPr>
          <a:lstStyle/>
          <a:p>
            <a:r>
              <a:rPr lang="ru-RU" dirty="0" smtClean="0"/>
              <a:t>Самара. Интересные факты.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1368152"/>
          </a:xfrm>
        </p:spPr>
        <p:txBody>
          <a:bodyPr>
            <a:normAutofit fontScale="92500" lnSpcReduction="20000"/>
          </a:bodyPr>
          <a:lstStyle/>
          <a:p>
            <a:r>
              <a:rPr lang="ru-RU" altLang="ru-RU" b="1" dirty="0">
                <a:solidFill>
                  <a:srgbClr val="663300"/>
                </a:solidFill>
              </a:rPr>
              <a:t>Учитель географии</a:t>
            </a:r>
          </a:p>
          <a:p>
            <a:r>
              <a:rPr lang="ru-RU" altLang="ru-RU" b="1" dirty="0">
                <a:solidFill>
                  <a:srgbClr val="663300"/>
                </a:solidFill>
              </a:rPr>
              <a:t>МБОУ СШ №55</a:t>
            </a:r>
          </a:p>
          <a:p>
            <a:r>
              <a:rPr lang="ru-RU" altLang="ru-RU" b="1" dirty="0">
                <a:solidFill>
                  <a:srgbClr val="663300"/>
                </a:solidFill>
              </a:rPr>
              <a:t>Савельев А.А.</a:t>
            </a:r>
          </a:p>
        </p:txBody>
      </p:sp>
    </p:spTree>
    <p:extLst>
      <p:ext uri="{BB962C8B-B14F-4D97-AF65-F5344CB8AC3E}">
        <p14:creationId xmlns:p14="http://schemas.microsoft.com/office/powerpoint/2010/main" val="380541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980728"/>
            <a:ext cx="6440760" cy="1000472"/>
          </a:xfrm>
        </p:spPr>
        <p:txBody>
          <a:bodyPr>
            <a:normAutofit/>
          </a:bodyPr>
          <a:lstStyle/>
          <a:p>
            <a:r>
              <a:rPr lang="ru-RU" sz="2800" dirty="0"/>
              <a:t>"Река в степи", или город на Волге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2276872"/>
            <a:ext cx="6624736" cy="3209529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Самару по праву называют «жемчужиной на Волге». Число жителей приближается к цифре три миллиона человек, в рейтинге городов России он занимает седьмое место. Самара является центром экономики, промышленности и культуры Среднего Поволжья. Красивые места в Самаре и Самарской области привлекают внимание туристов со всего мира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Две крупные реки: Самара и Волга сливаются вместе, чтобы омывать подходы к городу своими быстрыми водами. В переводе с тюркского языка название города переводится, как «река в степи». Самара - город с богатой историей, о котором можно снимать фильмы, и писать книги.</a:t>
            </a:r>
          </a:p>
        </p:txBody>
      </p:sp>
    </p:spTree>
    <p:extLst>
      <p:ext uri="{BB962C8B-B14F-4D97-AF65-F5344CB8AC3E}">
        <p14:creationId xmlns:p14="http://schemas.microsoft.com/office/powerpoint/2010/main" val="27532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Легенды, связанные с городом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2060848"/>
            <a:ext cx="6912768" cy="3528392"/>
          </a:xfrm>
        </p:spPr>
        <p:txBody>
          <a:bodyPr>
            <a:noAutofit/>
          </a:bodyPr>
          <a:lstStyle/>
          <a:p>
            <a:r>
              <a:rPr lang="ru-RU" sz="1400" dirty="0"/>
              <a:t>1. На одной из городских улиц, носящих фамилию прославленного летчика Чкалова, находится дом, по виду ничем не отличающийся от других домов этой улицы, но сюда приходит множество посетителей. Возникает закономерный вопрос: чем этот дом так интересен?</a:t>
            </a:r>
          </a:p>
          <a:p>
            <a:pPr indent="0">
              <a:buNone/>
            </a:pPr>
            <a:r>
              <a:rPr lang="ru-RU" sz="1400" dirty="0" smtClean="0"/>
              <a:t>   31 </a:t>
            </a:r>
            <a:r>
              <a:rPr lang="ru-RU" sz="1400" dirty="0"/>
              <a:t>декабря 1956 года здесь произошло очень странное событие, которое вызывает интерес уже около 60 лет. В этом доме одна компания отмечала Новый год. К девушке по имени Зоя не пришел молодой человек, которого звали Николаем. Сказав друзьям, что раз его нет, она будет танцевать с Николаем Угодником, девушка взяла в руки икону. После этого она не смогла сдвинуться с места. Простояв на месте больше ста дней и ночей, девушка смогла двигаться только к празднику Пасхи. Ее с того времени стали звать "Каменная Зоя</a:t>
            </a:r>
            <a:r>
              <a:rPr lang="ru-RU" sz="1400" dirty="0" smtClean="0"/>
              <a:t>".</a:t>
            </a:r>
          </a:p>
        </p:txBody>
      </p:sp>
    </p:spTree>
    <p:extLst>
      <p:ext uri="{BB962C8B-B14F-4D97-AF65-F5344CB8AC3E}">
        <p14:creationId xmlns:p14="http://schemas.microsoft.com/office/powerpoint/2010/main" val="340427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легенда №2.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2. Еще одна из самых популярных легенд связана с достопримечательностью, которую жители называют Самарская Лука. Здесь находится заповедник и национальный парк, бесспорно, это самые красивые места в Самаре. Но место вызывает огромный интерес еще и потому, что здесь происходит очень много непонятных мистических явлений. Также вызывают интерес пещеры, которые, по преданиям, могут привести из одной точки города в другую. А в глубине одной из пещер находится богатство Степана Разина, которое он здесь спрятал. Золото и драгоценные камни ждут своего хозяина.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772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Интересные </a:t>
            </a:r>
            <a:r>
              <a:rPr lang="ru-RU" dirty="0" smtClean="0"/>
              <a:t>факты.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/>
              <a:t>1. Название Самара город носил не всегда. С 1935 по 1991 год он назывался Куйбышев.</a:t>
            </a:r>
          </a:p>
          <a:p>
            <a:endParaRPr lang="ru-RU" dirty="0"/>
          </a:p>
          <a:p>
            <a:r>
              <a:rPr lang="ru-RU" dirty="0"/>
              <a:t>2. В городе стоит памятник "Монумент Славы", правда, сами жители его называют "</a:t>
            </a:r>
            <a:r>
              <a:rPr lang="ru-RU" dirty="0" err="1"/>
              <a:t>Паниковский</a:t>
            </a:r>
            <a:r>
              <a:rPr lang="ru-RU" dirty="0"/>
              <a:t> с гусем". Около 50 метров - такова высота данного сооружения.</a:t>
            </a:r>
          </a:p>
          <a:p>
            <a:endParaRPr lang="ru-RU" dirty="0"/>
          </a:p>
          <a:p>
            <a:r>
              <a:rPr lang="ru-RU" dirty="0"/>
              <a:t>3. В Самаре делали ракеты и какое-то время она была закрытым городом.</a:t>
            </a:r>
          </a:p>
          <a:p>
            <a:endParaRPr lang="ru-RU" dirty="0"/>
          </a:p>
          <a:p>
            <a:r>
              <a:rPr lang="ru-RU" dirty="0"/>
              <a:t>4. Знаменитый Федор Иванович Сухов, красноармеец из фильма "Белое солнце пустыни", родился в Самаре. В городе стоит памятник ему.</a:t>
            </a:r>
          </a:p>
        </p:txBody>
      </p:sp>
    </p:spTree>
    <p:extLst>
      <p:ext uri="{BB962C8B-B14F-4D97-AF65-F5344CB8AC3E}">
        <p14:creationId xmlns:p14="http://schemas.microsoft.com/office/powerpoint/2010/main" val="289518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2204864"/>
            <a:ext cx="7200800" cy="3600400"/>
          </a:xfrm>
        </p:spPr>
        <p:txBody>
          <a:bodyPr>
            <a:noAutofit/>
          </a:bodyPr>
          <a:lstStyle/>
          <a:p>
            <a:r>
              <a:rPr lang="ru-RU" sz="1100" dirty="0"/>
              <a:t>Самара — является центром Поволжского экономического района и Самарской области, крупным городом в Среднем Поволжье России, образует муниципальное образование городской округ Самара.  </a:t>
            </a:r>
          </a:p>
          <a:p>
            <a:r>
              <a:rPr lang="ru-RU" sz="1100" dirty="0" smtClean="0"/>
              <a:t>Город </a:t>
            </a:r>
            <a:r>
              <a:rPr lang="ru-RU" sz="1100" dirty="0"/>
              <a:t>расположен на левом возвышенном берегу реки Волги напротив Самарской Луки, при впадении в неё реки Самары.</a:t>
            </a:r>
          </a:p>
          <a:p>
            <a:r>
              <a:rPr lang="ru-RU" sz="1100" dirty="0"/>
              <a:t>Самара в советские годы с 27 января 1935 года по 25 января 1991 года носила имя Куйбышев, в честь Валериана Владимировича Куйбышева – советского партийного и государственного деятеля.</a:t>
            </a:r>
          </a:p>
          <a:p>
            <a:r>
              <a:rPr lang="ru-RU" sz="1100" dirty="0"/>
              <a:t>Население — 1 171 820 человек (2015), по численности населения девятый город России.</a:t>
            </a:r>
          </a:p>
          <a:p>
            <a:r>
              <a:rPr lang="ru-RU" sz="1100" dirty="0"/>
              <a:t>Самара была основана в 1586 году как сторожевая крепость. Город получил название от реки Самары. Основное предназначение крепости заключалось в том, что она позволяла вести планомерное завоевание земель, контролировать огромную территорию среднего течения Волги и устья Самары, защищать Русь от набегов кочевников и обеспечивать водный путь от Казани до Астрахани.</a:t>
            </a:r>
          </a:p>
          <a:p>
            <a:r>
              <a:rPr lang="ru-RU" sz="1100" dirty="0" smtClean="0"/>
              <a:t>В </a:t>
            </a:r>
            <a:r>
              <a:rPr lang="ru-RU" sz="1100" dirty="0"/>
              <a:t>1915 году в Самаре появился трамвай (1-й в России, полностью построенный из отечественных материалов).</a:t>
            </a:r>
          </a:p>
        </p:txBody>
      </p:sp>
    </p:spTree>
    <p:extLst>
      <p:ext uri="{BB962C8B-B14F-4D97-AF65-F5344CB8AC3E}">
        <p14:creationId xmlns:p14="http://schemas.microsoft.com/office/powerpoint/2010/main" val="262243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2276872"/>
            <a:ext cx="7200800" cy="3384376"/>
          </a:xfrm>
        </p:spPr>
        <p:txBody>
          <a:bodyPr>
            <a:normAutofit fontScale="62500" lnSpcReduction="20000"/>
          </a:bodyPr>
          <a:lstStyle/>
          <a:p>
            <a:r>
              <a:rPr lang="ru-RU" sz="1900" dirty="0"/>
              <a:t>Во время Великой Отечественной войны с 1941 по 1945 годы Куйбышев считался «запасной» столицей Советского Союза. По указу Государственного комитета обороны с 15 октября 1941 года в город эвакуированы из Москвы СНК СССР, Верховный Совет СССР, дипломатические представительства, крупные учреждения культуры (например, Мосфильм, Большой театр). Для Верховного главнокомандующего Сталина был построен бункер (с 1990-х годов доступен для посещения экскурсионными группами). Однако Государственный комитет обороны (высший орган власти в стране), Ставка Верховного Главнокомандования, Генштаб РККА оставались в Москве.</a:t>
            </a:r>
          </a:p>
          <a:p>
            <a:r>
              <a:rPr lang="ru-RU" sz="1900" dirty="0"/>
              <a:t>Во время войны в Куйбышеве находился в эвакуации Дмитрий Шостакович. Здесь 5 марта 1942 года была дописана и впервые исполнена знаменитая Седьмая «Ленинградская» симфония.</a:t>
            </a:r>
          </a:p>
          <a:p>
            <a:r>
              <a:rPr lang="ru-RU" sz="1900" dirty="0"/>
              <a:t>В город приезжали многие иностранные руководители, в том числе Шарль де Голль.</a:t>
            </a:r>
          </a:p>
          <a:p>
            <a:r>
              <a:rPr lang="ru-RU" sz="1900" dirty="0"/>
              <a:t>В Самаре самая длинная в России речная набережная.</a:t>
            </a:r>
          </a:p>
          <a:p>
            <a:r>
              <a:rPr lang="ru-RU" sz="1900" dirty="0"/>
              <a:t>Площадь им. Куйбышева в Самаре является самой большой площадью в Европе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6542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2204864"/>
            <a:ext cx="7128792" cy="3528392"/>
          </a:xfrm>
        </p:spPr>
        <p:txBody>
          <a:bodyPr>
            <a:noAutofit/>
          </a:bodyPr>
          <a:lstStyle/>
          <a:p>
            <a:r>
              <a:rPr lang="ru-RU" sz="1200" dirty="0"/>
              <a:t>В Самаре самое высокое здание железнодорожного вокзала в Европе. Общая высота вокзала вместе с куполом и шпилем достигает 101 метра. Железнодорожный вокзал имеет смотровую площадку. Это большой балкон вокруг купола вокзального комплекса. Площадка находится на высоте 95 метров. Это равнозначна уровню 18-го этажа. На 2-м этаже в здании Самарского вокзала имеется исторический музей Куйбышевской магистрали.</a:t>
            </a:r>
          </a:p>
          <a:p>
            <a:r>
              <a:rPr lang="ru-RU" sz="1200" dirty="0"/>
              <a:t>Вокзал завершает улицу Льва Толстого, в народе он получил прозвище: «Конец Льва Толстого».</a:t>
            </a:r>
          </a:p>
          <a:p>
            <a:r>
              <a:rPr lang="ru-RU" sz="1200" dirty="0"/>
              <a:t>Все советские и российские космонавты стартовали в космос на ракетах-носителях семейства Р-7, производимых самарским предприятием «ЦСКБ-Прогресс».</a:t>
            </a:r>
          </a:p>
          <a:p>
            <a:r>
              <a:rPr lang="ru-RU" sz="1200" dirty="0"/>
              <a:t>Первого космонавта планеты Ю. А.  Гагарина 12 апреля 1961 года после приземления в районе Энгельса привезли в Куйбышев, здесь на даче областного комитета КПСС он отдыхал 2 дня, отсюда докладывал по телефону главе государства Н. С. Хрущёву об успешном выполнении первого в истории человечества пилотируемого полёта в космос.</a:t>
            </a:r>
          </a:p>
        </p:txBody>
      </p:sp>
    </p:spTree>
    <p:extLst>
      <p:ext uri="{BB962C8B-B14F-4D97-AF65-F5344CB8AC3E}">
        <p14:creationId xmlns:p14="http://schemas.microsoft.com/office/powerpoint/2010/main" val="235445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23</TotalTime>
  <Words>938</Words>
  <Application>Microsoft Office PowerPoint</Application>
  <PresentationFormat>Экран (4:3)</PresentationFormat>
  <Paragraphs>35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Кутюр</vt:lpstr>
      <vt:lpstr>Самара. Интересные факты.</vt:lpstr>
      <vt:lpstr>"Река в степи", или город на Волге</vt:lpstr>
      <vt:lpstr>Легенды, связанные с городом</vt:lpstr>
      <vt:lpstr> легенда №2.</vt:lpstr>
      <vt:lpstr>Интересные факты.</vt:lpstr>
      <vt:lpstr>Презентация PowerPoint</vt:lpstr>
      <vt:lpstr>Презентация PowerPoint</vt:lpstr>
      <vt:lpstr>Презентация PowerPoint</vt:lpstr>
    </vt:vector>
  </TitlesOfParts>
  <Company>IVANOVO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Самара. Интересные факты.</dc:title>
  <dc:creator>DENIS</dc:creator>
  <cp:lastModifiedBy>school</cp:lastModifiedBy>
  <cp:revision>4</cp:revision>
  <dcterms:created xsi:type="dcterms:W3CDTF">2018-01-28T08:57:45Z</dcterms:created>
  <dcterms:modified xsi:type="dcterms:W3CDTF">2019-02-11T10:54:31Z</dcterms:modified>
</cp:coreProperties>
</file>