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1616-C590-4E02-8FE2-41E2A6B3D8DE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467A-3CC7-44D6-86EC-C96DA6744C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1616-C590-4E02-8FE2-41E2A6B3D8DE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467A-3CC7-44D6-86EC-C96DA6744C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1616-C590-4E02-8FE2-41E2A6B3D8DE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467A-3CC7-44D6-86EC-C96DA6744C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1616-C590-4E02-8FE2-41E2A6B3D8DE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467A-3CC7-44D6-86EC-C96DA6744C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1616-C590-4E02-8FE2-41E2A6B3D8DE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467A-3CC7-44D6-86EC-C96DA6744C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1616-C590-4E02-8FE2-41E2A6B3D8DE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467A-3CC7-44D6-86EC-C96DA6744C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1616-C590-4E02-8FE2-41E2A6B3D8DE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467A-3CC7-44D6-86EC-C96DA6744C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1616-C590-4E02-8FE2-41E2A6B3D8DE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467A-3CC7-44D6-86EC-C96DA6744C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1616-C590-4E02-8FE2-41E2A6B3D8DE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467A-3CC7-44D6-86EC-C96DA6744C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1616-C590-4E02-8FE2-41E2A6B3D8DE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467A-3CC7-44D6-86EC-C96DA6744C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1616-C590-4E02-8FE2-41E2A6B3D8DE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F467A-3CC7-44D6-86EC-C96DA6744C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A1616-C590-4E02-8FE2-41E2A6B3D8DE}" type="datetimeFigureOut">
              <a:rPr lang="ru-RU" smtClean="0"/>
              <a:pPr/>
              <a:t>15.11.2017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F467A-3CC7-44D6-86EC-C96DA6744C1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Osennie_dorozhki_1_Za_osennimi_tuchami_gde_to_-_Osennie_dorozhki_1_Za_osennimi_tuchami_gde_to_ZHuravlinyj_zatih%20(1).mp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jpeg"/><Relationship Id="rId3" Type="http://schemas.openxmlformats.org/officeDocument/2006/relationships/hyperlink" Target="Balalajka_-_Zvuk_Balalajki_(iPleer.fm).mp3" TargetMode="External"/><Relationship Id="rId7" Type="http://schemas.openxmlformats.org/officeDocument/2006/relationships/hyperlink" Target="zvuk_starinnoj_svistulki_18_veka_-_zvuk_starinnoj_svistulki_18_veka.mp3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openxmlformats.org/officeDocument/2006/relationships/hyperlink" Target="zvuk_skripki_-_.mp3" TargetMode="External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&#1059;&#1088;&#1086;&#1082;%20001_01%20&#1044;&#1086;&#1078;&#1076;&#1080;&#1082;%20-%20&#1040;&#1085;&#1089;.%20&#1085;&#1072;&#1088;.%20&#1080;&#1085;&#1089;&#1090;&#1088;.%20&#1087;.&#1088;.%20&#1044;.%20&#1056;&#1099;&#1090;&#1086;&#1074;&#1072;.mp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or_-_Osen_osen_nastupila_listya_osypayutsya_kap_kap.mp3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Olga_Butova_-_osen_kak_ryzhaya_koshka_minus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Sonya_Lipko_-_Osennie_dorozhki.mp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 нами музыка живёт!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№1</a:t>
            </a:r>
            <a:endParaRPr lang="ru-RU" dirty="0"/>
          </a:p>
        </p:txBody>
      </p:sp>
      <p:pic>
        <p:nvPicPr>
          <p:cNvPr id="9218" name="Picture 2" descr="https://arhivurokov.ru/multiurok/2/3/c/23c5f43ab9e88985f1289c8408e448d7a5211023/narodni-prikmieti_7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t="3589" r="7079"/>
          <a:stretch>
            <a:fillRect/>
          </a:stretch>
        </p:blipFill>
        <p:spPr bwMode="auto">
          <a:xfrm>
            <a:off x="1214414" y="4786322"/>
            <a:ext cx="1553552" cy="1490659"/>
          </a:xfrm>
          <a:prstGeom prst="rect">
            <a:avLst/>
          </a:prstGeom>
          <a:noFill/>
        </p:spPr>
      </p:pic>
      <p:pic>
        <p:nvPicPr>
          <p:cNvPr id="9220" name="Picture 4" descr="https://ds04.infourok.ru/uploads/ex/05ad/0003610c-9aa6ac4a/2/img12.jpg"/>
          <p:cNvPicPr>
            <a:picLocks noChangeAspect="1" noChangeArrowheads="1"/>
          </p:cNvPicPr>
          <p:nvPr/>
        </p:nvPicPr>
        <p:blipFill>
          <a:blip r:embed="rId5" cstate="print"/>
          <a:srcRect l="19736" r="13158" b="10526"/>
          <a:stretch>
            <a:fillRect/>
          </a:stretch>
        </p:blipFill>
        <p:spPr bwMode="auto">
          <a:xfrm>
            <a:off x="6429388" y="3143248"/>
            <a:ext cx="12144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Выноска-облако 8"/>
          <p:cNvSpPr/>
          <p:nvPr/>
        </p:nvSpPr>
        <p:spPr>
          <a:xfrm>
            <a:off x="500034" y="428604"/>
            <a:ext cx="2786082" cy="1684218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По программе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Д.А.Рытова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16-конечная звезда 9"/>
          <p:cNvSpPr/>
          <p:nvPr/>
        </p:nvSpPr>
        <p:spPr>
          <a:xfrm>
            <a:off x="5857884" y="5429264"/>
            <a:ext cx="3143272" cy="1143008"/>
          </a:xfrm>
          <a:prstGeom prst="star16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Составила Якимова Е.П., учитель музыки МАОУ «Петропавловская СОШ №1»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://yavix.ru/i/a/0/e/18e6c8710623849331b87ea6e1f80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b="5687"/>
          <a:stretch>
            <a:fillRect/>
          </a:stretch>
        </p:blipFill>
        <p:spPr bwMode="auto">
          <a:xfrm>
            <a:off x="857224" y="1000108"/>
            <a:ext cx="1641467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s://ds04.infourok.ru/uploads/ex/0ebd/000035cc-feec25aa/640/img4.jpg"/>
          <p:cNvPicPr>
            <a:picLocks noChangeAspect="1" noChangeArrowheads="1"/>
          </p:cNvPicPr>
          <p:nvPr/>
        </p:nvPicPr>
        <p:blipFill>
          <a:blip r:embed="rId5" cstate="print"/>
          <a:srcRect l="13637" r="14771"/>
          <a:stretch>
            <a:fillRect/>
          </a:stretch>
        </p:blipFill>
        <p:spPr bwMode="auto">
          <a:xfrm>
            <a:off x="7215206" y="4633245"/>
            <a:ext cx="1714512" cy="1796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://st.gdefon.com/wallpapers_original/s/294686_vid_kartinka_krasivo_neobychno_oboi_1920x1200_(www.GdeFon.ru).jpg"/>
          <p:cNvPicPr>
            <a:picLocks noChangeAspect="1" noChangeArrowheads="1"/>
          </p:cNvPicPr>
          <p:nvPr/>
        </p:nvPicPr>
        <p:blipFill>
          <a:blip r:embed="rId6" cstate="print"/>
          <a:srcRect l="26210" r="3226"/>
          <a:stretch>
            <a:fillRect/>
          </a:stretch>
        </p:blipFill>
        <p:spPr bwMode="auto">
          <a:xfrm>
            <a:off x="785786" y="4929198"/>
            <a:ext cx="1451805" cy="1285884"/>
          </a:xfrm>
          <a:prstGeom prst="rect">
            <a:avLst/>
          </a:prstGeom>
          <a:noFill/>
        </p:spPr>
      </p:pic>
      <p:pic>
        <p:nvPicPr>
          <p:cNvPr id="15368" name="Picture 8" descr="http://www.maam.ru/upload/blogs/detsad-481539-1455711707.jp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8026" y="3071810"/>
            <a:ext cx="1002508" cy="714380"/>
          </a:xfrm>
          <a:prstGeom prst="rect">
            <a:avLst/>
          </a:prstGeom>
          <a:noFill/>
        </p:spPr>
      </p:pic>
      <p:pic>
        <p:nvPicPr>
          <p:cNvPr id="15370" name="Picture 10" descr="http://usiter.com/uploads/20120325/skripka+muzikalnie+instrumenti+skripka+oboi+37395576826.jpg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208" y="4071942"/>
            <a:ext cx="1376422" cy="2063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2" name="Picture 12" descr="http://wp.miray.com.ua/site/miray/files/wallpapers/wallpaper-418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62569" y="4500570"/>
            <a:ext cx="1116601" cy="1049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6" name="Picture 16" descr="http://trendmebeli.ru/uploaded/products/main/big_296.png"/>
          <p:cNvPicPr>
            <a:picLocks noChangeAspect="1" noChangeArrowheads="1"/>
          </p:cNvPicPr>
          <p:nvPr/>
        </p:nvPicPr>
        <p:blipFill>
          <a:blip r:embed="rId12" cstate="print"/>
          <a:srcRect l="12500" t="12500" r="12500" b="4167"/>
          <a:stretch>
            <a:fillRect/>
          </a:stretch>
        </p:blipFill>
        <p:spPr bwMode="auto">
          <a:xfrm>
            <a:off x="5286380" y="4857759"/>
            <a:ext cx="1857388" cy="154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4" name="Picture 14" descr="http://caravanna.ru/image/cache/data/Pictures/Aksessuary/Vazy/krasnaya-kitajskaya-vaza-37sm-v-069/krasnaya-kitajskaya-vaza-37sm-v-069-600x600.jpg"/>
          <p:cNvPicPr>
            <a:picLocks noChangeAspect="1" noChangeArrowheads="1"/>
          </p:cNvPicPr>
          <p:nvPr/>
        </p:nvPicPr>
        <p:blipFill>
          <a:blip r:embed="rId13" cstate="print"/>
          <a:srcRect l="29412" t="17647" r="35294" b="11765"/>
          <a:stretch>
            <a:fillRect/>
          </a:stretch>
        </p:blipFill>
        <p:spPr bwMode="auto">
          <a:xfrm>
            <a:off x="5929322" y="3929066"/>
            <a:ext cx="500066" cy="100013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786050" y="1071546"/>
            <a:ext cx="3405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Какие предметы могут издавать </a:t>
            </a:r>
          </a:p>
          <a:p>
            <a:r>
              <a:rPr lang="ru-RU" dirty="0">
                <a:solidFill>
                  <a:srgbClr val="00B0F0"/>
                </a:solidFill>
              </a:rPr>
              <a:t>м</a:t>
            </a:r>
            <a:r>
              <a:rPr lang="ru-RU" dirty="0" smtClean="0">
                <a:solidFill>
                  <a:srgbClr val="00B0F0"/>
                </a:solidFill>
              </a:rPr>
              <a:t>узыкальные звуки?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8194" name="Picture 2" descr="http://static.stihl.com/upload/assetmanager/modell_imagefilename/scaled/zoom/939e5eedbedb4fa28e7f2d85606be41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00364" y="3071810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http://ds04.infourok.ru/uploads/ex/055f/0000c8ae-ddcde2ae/3/img8.jpg"/>
          <p:cNvPicPr>
            <a:picLocks noChangeAspect="1" noChangeArrowheads="1"/>
          </p:cNvPicPr>
          <p:nvPr/>
        </p:nvPicPr>
        <p:blipFill>
          <a:blip r:embed="rId3" cstate="print"/>
          <a:srcRect l="21528" r="15972"/>
          <a:stretch>
            <a:fillRect/>
          </a:stretch>
        </p:blipFill>
        <p:spPr bwMode="auto">
          <a:xfrm>
            <a:off x="5429256" y="3714752"/>
            <a:ext cx="214314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://crosti.ru/patterns/00/12/45/1e417729d1/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643050"/>
            <a:ext cx="342902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43042" y="3857628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Высокий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3286124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Низкий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29190" y="2428868"/>
            <a:ext cx="3143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Дождик, дождик, пуще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Дадим тебе гущи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Дадим тебе ложку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Кушай понемножку!</a:t>
            </a:r>
          </a:p>
          <a:p>
            <a:endParaRPr lang="ru-RU" sz="2000" dirty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Дождик льётся: кап да кап,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Ты не капай долго так.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Дождик , дождик льётся, в руки не даётся..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://media.istockphoto.com/photos/drop-of-water-picture-id465324137?k=6&amp;m=465324137&amp;s=612x612&amp;w=0&amp;h=ZrJB4oYJcw6fi40rYm017pqemcbzimAYExBC167xzWY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786058"/>
            <a:ext cx="142876" cy="236325"/>
          </a:xfrm>
          <a:prstGeom prst="rect">
            <a:avLst/>
          </a:prstGeom>
          <a:noFill/>
        </p:spPr>
      </p:pic>
      <p:pic>
        <p:nvPicPr>
          <p:cNvPr id="6" name="Picture 2" descr="http://media.istockphoto.com/photos/drop-of-water-picture-id465324137?k=6&amp;m=465324137&amp;s=612x612&amp;w=0&amp;h=ZrJB4oYJcw6fi40rYm017pqemcbzimAYExBC167xzWY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786058"/>
            <a:ext cx="142876" cy="236325"/>
          </a:xfrm>
          <a:prstGeom prst="rect">
            <a:avLst/>
          </a:prstGeom>
          <a:noFill/>
        </p:spPr>
      </p:pic>
      <p:pic>
        <p:nvPicPr>
          <p:cNvPr id="7" name="Picture 2" descr="http://media.istockphoto.com/photos/drop-of-water-picture-id465324137?k=6&amp;m=465324137&amp;s=612x612&amp;w=0&amp;h=ZrJB4oYJcw6fi40rYm017pqemcbzimAYExBC167xzWY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143116"/>
            <a:ext cx="142876" cy="236325"/>
          </a:xfrm>
          <a:prstGeom prst="rect">
            <a:avLst/>
          </a:prstGeom>
          <a:noFill/>
        </p:spPr>
      </p:pic>
      <p:pic>
        <p:nvPicPr>
          <p:cNvPr id="8" name="Picture 2" descr="http://media.istockphoto.com/photos/drop-of-water-picture-id465324137?k=6&amp;m=465324137&amp;s=612x612&amp;w=0&amp;h=ZrJB4oYJcw6fi40rYm017pqemcbzimAYExBC167xzWY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143116"/>
            <a:ext cx="142876" cy="236325"/>
          </a:xfrm>
          <a:prstGeom prst="rect">
            <a:avLst/>
          </a:prstGeom>
          <a:noFill/>
        </p:spPr>
      </p:pic>
      <p:pic>
        <p:nvPicPr>
          <p:cNvPr id="10" name="Picture 2" descr="http://media.istockphoto.com/photos/drop-of-water-picture-id465324137?k=6&amp;m=465324137&amp;s=612x612&amp;w=0&amp;h=ZrJB4oYJcw6fi40rYm017pqemcbzimAYExBC167xzWY=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071678"/>
            <a:ext cx="214314" cy="354488"/>
          </a:xfrm>
          <a:prstGeom prst="rect">
            <a:avLst/>
          </a:prstGeom>
          <a:noFill/>
        </p:spPr>
      </p:pic>
      <p:pic>
        <p:nvPicPr>
          <p:cNvPr id="11" name="Picture 2" descr="http://media.istockphoto.com/photos/drop-of-water-picture-id465324137?k=6&amp;m=465324137&amp;s=612x612&amp;w=0&amp;h=ZrJB4oYJcw6fi40rYm017pqemcbzimAYExBC167xzWY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643182"/>
            <a:ext cx="214314" cy="354488"/>
          </a:xfrm>
          <a:prstGeom prst="rect">
            <a:avLst/>
          </a:prstGeom>
          <a:noFill/>
        </p:spPr>
      </p:pic>
      <p:pic>
        <p:nvPicPr>
          <p:cNvPr id="12" name="Picture 2" descr="http://media.istockphoto.com/photos/drop-of-water-picture-id465324137?k=6&amp;m=465324137&amp;s=612x612&amp;w=0&amp;h=ZrJB4oYJcw6fi40rYm017pqemcbzimAYExBC167xzWY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786190"/>
            <a:ext cx="142876" cy="236325"/>
          </a:xfrm>
          <a:prstGeom prst="rect">
            <a:avLst/>
          </a:prstGeom>
          <a:noFill/>
        </p:spPr>
      </p:pic>
      <p:pic>
        <p:nvPicPr>
          <p:cNvPr id="13" name="Picture 2" descr="http://media.istockphoto.com/photos/drop-of-water-picture-id465324137?k=6&amp;m=465324137&amp;s=612x612&amp;w=0&amp;h=ZrJB4oYJcw6fi40rYm017pqemcbzimAYExBC167xzWY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786190"/>
            <a:ext cx="142876" cy="236325"/>
          </a:xfrm>
          <a:prstGeom prst="rect">
            <a:avLst/>
          </a:prstGeom>
          <a:noFill/>
        </p:spPr>
      </p:pic>
      <p:pic>
        <p:nvPicPr>
          <p:cNvPr id="14" name="Picture 2" descr="http://media.istockphoto.com/photos/drop-of-water-picture-id465324137?k=6&amp;m=465324137&amp;s=612x612&amp;w=0&amp;h=ZrJB4oYJcw6fi40rYm017pqemcbzimAYExBC167xzWY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071942"/>
            <a:ext cx="142876" cy="236325"/>
          </a:xfrm>
          <a:prstGeom prst="rect">
            <a:avLst/>
          </a:prstGeom>
          <a:noFill/>
        </p:spPr>
      </p:pic>
      <p:pic>
        <p:nvPicPr>
          <p:cNvPr id="15" name="Picture 2" descr="http://media.istockphoto.com/photos/drop-of-water-picture-id465324137?k=6&amp;m=465324137&amp;s=612x612&amp;w=0&amp;h=ZrJB4oYJcw6fi40rYm017pqemcbzimAYExBC167xzWY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071942"/>
            <a:ext cx="142876" cy="236325"/>
          </a:xfrm>
          <a:prstGeom prst="rect">
            <a:avLst/>
          </a:prstGeom>
          <a:noFill/>
        </p:spPr>
      </p:pic>
      <p:pic>
        <p:nvPicPr>
          <p:cNvPr id="16" name="Picture 2" descr="http://media.istockphoto.com/photos/drop-of-water-picture-id465324137?k=6&amp;m=465324137&amp;s=612x612&amp;w=0&amp;h=ZrJB4oYJcw6fi40rYm017pqemcbzimAYExBC167xzWY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3643314"/>
            <a:ext cx="214314" cy="354488"/>
          </a:xfrm>
          <a:prstGeom prst="rect">
            <a:avLst/>
          </a:prstGeom>
          <a:noFill/>
        </p:spPr>
      </p:pic>
      <p:pic>
        <p:nvPicPr>
          <p:cNvPr id="17" name="Picture 2" descr="http://media.istockphoto.com/photos/drop-of-water-picture-id465324137?k=6&amp;m=465324137&amp;s=612x612&amp;w=0&amp;h=ZrJB4oYJcw6fi40rYm017pqemcbzimAYExBC167xzWY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3929066"/>
            <a:ext cx="214314" cy="35448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500166" y="3000372"/>
            <a:ext cx="3467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Дож – дик, дож – дик</a:t>
            </a:r>
            <a:r>
              <a:rPr lang="ru-RU" sz="2000" dirty="0" smtClean="0">
                <a:solidFill>
                  <a:srgbClr val="0070C0"/>
                </a:solidFill>
              </a:rPr>
              <a:t>, </a:t>
            </a:r>
            <a:r>
              <a:rPr lang="ru-RU" sz="2400" dirty="0" smtClean="0">
                <a:solidFill>
                  <a:srgbClr val="0070C0"/>
                </a:solidFill>
              </a:rPr>
              <a:t>пу – ще</a:t>
            </a:r>
            <a:r>
              <a:rPr lang="ru-RU" sz="2000" dirty="0" smtClean="0">
                <a:solidFill>
                  <a:srgbClr val="0070C0"/>
                </a:solidFill>
              </a:rPr>
              <a:t>!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00166" y="4357694"/>
            <a:ext cx="3201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Да – дим    те –бе    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гу – щи!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laycast.ru/uploads/2012/05/25/3403251.jpg"/>
          <p:cNvPicPr>
            <a:picLocks noChangeAspect="1" noChangeArrowheads="1"/>
          </p:cNvPicPr>
          <p:nvPr/>
        </p:nvPicPr>
        <p:blipFill>
          <a:blip r:embed="rId2" cstate="print"/>
          <a:srcRect b="20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14942" y="714356"/>
            <a:ext cx="28574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Осень, осень наступила,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Листья осыпаются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Солнца нет и потемнело,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Дождик начинается!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Кап-кап – на дорожки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Кап-кап -  на ладошки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Дождик </a:t>
            </a:r>
            <a:r>
              <a:rPr lang="ru-RU" sz="2000" b="1" dirty="0" smtClean="0">
                <a:solidFill>
                  <a:srgbClr val="C00000"/>
                </a:solidFill>
              </a:rPr>
              <a:t>землю поливай,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С нами поиграй!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https://ds04.infourok.ru/uploads/ex/05ad/0003610c-9aa6ac4a/2/img12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19736" r="13158" b="10526"/>
          <a:stretch>
            <a:fillRect/>
          </a:stretch>
        </p:blipFill>
        <p:spPr bwMode="auto">
          <a:xfrm>
            <a:off x="7786710" y="1142984"/>
            <a:ext cx="12144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 descr="http://www.playcast.ru/uploads/2016/08/17/1961216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10"/>
            <a:ext cx="914400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714348" y="857232"/>
            <a:ext cx="3214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  <a:t>Осень, как рыжая кошка,</a:t>
            </a:r>
            <a:r>
              <a:rPr lang="ru-RU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  <a:t>Поступью легкой бежит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  <a:t>И на промокших дорожках,</a:t>
            </a:r>
            <a:r>
              <a:rPr lang="ru-RU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  <a:t>Листьями тихо шуршит.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  <a:t>Повторяется 1й куплет.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  <a:t>Листьями тихо шуршит.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57620" y="1071546"/>
            <a:ext cx="31297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  <a:t>Дождик в окошко стучится,</a:t>
            </a:r>
            <a:r>
              <a:rPr lang="ru-RU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  <a:t>Просится, просится в дом.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  <a:t>В небе последняя птица,</a:t>
            </a: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  <a:t>Нам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  <a:t>помахала крылом.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Open Sans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Picture 4" descr="https://ds04.infourok.ru/uploads/ex/05ad/0003610c-9aa6ac4a/2/img12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l="19736" r="13158" b="10526"/>
          <a:stretch>
            <a:fillRect/>
          </a:stretch>
        </p:blipFill>
        <p:spPr bwMode="auto">
          <a:xfrm>
            <a:off x="6143636" y="2214554"/>
            <a:ext cx="12144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adsolnishko.narod.ru/images/fon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4214818"/>
            <a:ext cx="5466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До свидания! Учите песни!</a:t>
            </a:r>
          </a:p>
          <a:p>
            <a:endParaRPr lang="ru-RU" sz="3600" dirty="0" smtClean="0">
              <a:solidFill>
                <a:srgbClr val="00B050"/>
              </a:solidFill>
            </a:endParaRPr>
          </a:p>
        </p:txBody>
      </p:sp>
      <p:pic>
        <p:nvPicPr>
          <p:cNvPr id="4" name="Picture 4" descr="https://ds04.infourok.ru/uploads/ex/05ad/0003610c-9aa6ac4a/2/img12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19736" r="13158" b="10526"/>
          <a:stretch>
            <a:fillRect/>
          </a:stretch>
        </p:blipFill>
        <p:spPr bwMode="auto">
          <a:xfrm>
            <a:off x="2786050" y="3000372"/>
            <a:ext cx="12144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140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 нами музыка живёт!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нами музыка живёт!</dc:title>
  <dc:creator>Елена</dc:creator>
  <cp:lastModifiedBy>Елена</cp:lastModifiedBy>
  <cp:revision>26</cp:revision>
  <dcterms:created xsi:type="dcterms:W3CDTF">2017-10-18T14:25:00Z</dcterms:created>
  <dcterms:modified xsi:type="dcterms:W3CDTF">2017-11-15T03:21:59Z</dcterms:modified>
</cp:coreProperties>
</file>