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C799"/>
    <a:srgbClr val="78AD8D"/>
    <a:srgbClr val="67BD8A"/>
    <a:srgbClr val="1C402B"/>
    <a:srgbClr val="ABC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0C799"/>
            </a:gs>
            <a:gs pos="45000">
              <a:srgbClr val="78AD8D"/>
            </a:gs>
            <a:gs pos="100000">
              <a:srgbClr val="1C402B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8397" y="2800384"/>
            <a:ext cx="8144134" cy="137307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РОССИЯ В НАЧАЛЕ ХХ ВЕКА (1900 - 1917 гг.)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53500" y="3055767"/>
            <a:ext cx="3133725" cy="1117687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Штенцлер</a:t>
            </a:r>
            <a:r>
              <a:rPr lang="ru-RU" dirty="0" smtClean="0">
                <a:solidFill>
                  <a:schemeClr val="bg1"/>
                </a:solidFill>
              </a:rPr>
              <a:t> Виктория 11»Б»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4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</a:t>
            </a:r>
            <a:r>
              <a:rPr lang="ru-RU" dirty="0" err="1" smtClean="0"/>
              <a:t>ХХв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5" y="2019300"/>
            <a:ext cx="7058025" cy="483870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В начале ХХ в. Россия превратилась из отсталой аграрной страны в современную аграрно-индустриальную державу. По объему промышленной продукции она вошла в пятерку крупнейших государств (после Англии, Франции, США, Германии). Однако внешняя торговля её составляла 4% мирового товарооборота. В России усилился процесс монополизации капитала, происходила концентрация банковского капитала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При этом сельское хозяйство оставалось отсталым, почти не применялась техника. Неурожаи приводили к массовому голоду. Несмотря на то, что по валовому сбору хлебов страна стояла на первом месте в мире, на душу населения в России приходилось гораздо меньше хлеба, чем в развитых странах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Политическая система России оставалась прежней: самодержавная монархия, отсутствие политических прав и свобод. Это вызывало недовольство значительной части общества.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658" y="2562225"/>
            <a:ext cx="5193146" cy="3295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6058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1900-1904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009774"/>
            <a:ext cx="7991474" cy="4848225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В начале ХХ в. Россия переживала глубокий политический кризис. В 1900 - 1904 гг. в промышленных районах постоянно происходили стачки. Рабочие выдвигали требования экономические (улучшение условий труда, повышение зарплаты) и политические (ликвидация самодержавия, введение свобод). В эти же годы растет число крестьянских волнений. Крестьяне требовали увеличения земельных наделов, ликвидации помещичьего землепользования. Для подавления стачек и волнений правительство использовало войска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Русские монополисты осваивали рынки Китая, где главным их соперником стала Япония. В 1904 г. началась русско-японская война, которая закончилась поражением России, гибелью ее флота, потерей колоний на Дальнем Востоке и передачей части острова Сахалин Японии. Неудачи в войне еще больше осложнили обстановку в стране.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078" y="2590800"/>
            <a:ext cx="4219513" cy="331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7152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1905-1907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009774"/>
            <a:ext cx="8181974" cy="4848225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В 1905 г. в России началась буржуазно-демократическая революция. Ее главные участники: рабочие, крестьяне, буржуазно-демократическая интеллигенция. Ее главные задачи: ликвидация самодержавия, помещичьего землевладения, установление политических свобод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Правительство было вынуждено пойти на уступки. 17 октября 1905 г. император Николай II подписал Манифест о предоставлении народу политических свобод, избирательного права и о созыве Государственной Думы. Однако избранные в ходе революции I и II Государственные Думы были им распущены, так как выдвигали требования слишком радикального решения земельного вопроса, отвергали правительственные программы. III и IV Государственные Думы (1907 - 1917 гг.) сотрудничали с правительством и приняли около трех тысяч законодательных актов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Таким образом, в результате революции 1905 - 1907 гг. в России была создана Государственная Дума (представительная власть), легально стали действовать различные политические партии, профессиональные союзы, впервые вводилось избирательное право для рабочих.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125" y="2085976"/>
            <a:ext cx="3998100" cy="4518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524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1907-1917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990724"/>
            <a:ext cx="8248650" cy="486727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 1907 г. правительство во главе с П.А. Столыпиным проводило крестьянскую реформу. Теперь крестьяне могли выйти из общины и закрепить за собой землю в частную собственность. Одновременно началось переселение в Сибирь, в восточные районы крестьян из густонаселенных центральных губерний. Переселенцам предлагались средства для обустройства на новом месте. Снижались налоги. Осуществление реформы способствовало подъему сельского хозяйства, но обострило социальные противоречия: за 6 лет 20% крестьян закрепили за собой землю , 42% - остались в общине, 38% - разорились.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651" y="2062447"/>
            <a:ext cx="3544135" cy="4723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198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1907-1917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71674"/>
            <a:ext cx="8696325" cy="4886325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В 1914 г. началась I мировая война. Россия выступила в союзе с Англией, Францией. Ее главными противниками были: Германия, Австро-Венгрия, Турция, Болгария. Россия к войне не была готова. Уже в 1914 г. ее армии начали терпеть поражения. А в 1915 г. отступающие армии оставили Прибалтику, Польшу, Галицию. Контрнаступление, предпринятое в 1916 г. на Юго-Западном фронте, не было закреплено. Отступление 1916 г. вызвало глубокое разочарование в стране. За годы войны были убиты 4,5 млн. чел. Правительство подвергалось резкой критике. Николай II сместил во время войны 30 министров. Но положение не улучшалось. Стихийные демонстрации в Петрограде 25 февраля 1917 г. переросли в стачку. 26 февраля попытки полиции и войск подавить выступление вызвали социальный взрыв. 27 февраля к рабочим присоединились войска Петроградского гарнизона. Они захватили вокзалы, тюрьмы, мосты, телеграф, телефон и т.д. Город перешел в руки восставших. Власть перешла к Петроградскому Совету рабочих и солдатских депутатов. Совет одобрил состав Временного правительства. 2 марта 1917 г. Николай II отрекся от престола. В России была уничтожена монархия.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472" y="3009900"/>
            <a:ext cx="3675527" cy="2639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2182075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25</TotalTime>
  <Words>716</Words>
  <Application>Microsoft Office PowerPoint</Application>
  <PresentationFormat>Широкоэкранный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Берлин</vt:lpstr>
      <vt:lpstr> РОССИЯ В НАЧАЛЕ ХХ ВЕКА (1900 - 1917 гг.)</vt:lpstr>
      <vt:lpstr>Начало ХХв.</vt:lpstr>
      <vt:lpstr>1900-1904</vt:lpstr>
      <vt:lpstr>1905-1907</vt:lpstr>
      <vt:lpstr>1907-1917</vt:lpstr>
      <vt:lpstr>1907-1917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РОССИЯ В НАЧАЛЕ ХХ ВЕКА (1900 - 1917 гг.)</dc:title>
  <dc:creator>User</dc:creator>
  <cp:lastModifiedBy>User</cp:lastModifiedBy>
  <cp:revision>7</cp:revision>
  <dcterms:created xsi:type="dcterms:W3CDTF">2020-11-22T13:51:41Z</dcterms:created>
  <dcterms:modified xsi:type="dcterms:W3CDTF">2020-11-22T14:17:35Z</dcterms:modified>
</cp:coreProperties>
</file>