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BDCD-60FB-48A7-BA89-62735690993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446-7023-4273-8FBA-3C0EF2B13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BDCD-60FB-48A7-BA89-62735690993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446-7023-4273-8FBA-3C0EF2B13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BDCD-60FB-48A7-BA89-62735690993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446-7023-4273-8FBA-3C0EF2B13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BDCD-60FB-48A7-BA89-62735690993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446-7023-4273-8FBA-3C0EF2B13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BDCD-60FB-48A7-BA89-62735690993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446-7023-4273-8FBA-3C0EF2B13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BDCD-60FB-48A7-BA89-62735690993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446-7023-4273-8FBA-3C0EF2B13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BDCD-60FB-48A7-BA89-62735690993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446-7023-4273-8FBA-3C0EF2B13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BDCD-60FB-48A7-BA89-62735690993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446-7023-4273-8FBA-3C0EF2B13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BDCD-60FB-48A7-BA89-62735690993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446-7023-4273-8FBA-3C0EF2B13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BDCD-60FB-48A7-BA89-62735690993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446-7023-4273-8FBA-3C0EF2B13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BDCD-60FB-48A7-BA89-62735690993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57F6446-7023-4273-8FBA-3C0EF2B13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7BDCD-60FB-48A7-BA89-62735690993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7F6446-7023-4273-8FBA-3C0EF2B136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" y="428624"/>
            <a:ext cx="5865496" cy="586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-213360"/>
            <a:ext cx="3581400" cy="1036320"/>
          </a:xfrm>
        </p:spPr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822960"/>
            <a:ext cx="10972800" cy="6035040"/>
          </a:xfrm>
        </p:spPr>
        <p:txBody>
          <a:bodyPr>
            <a:normAutofit/>
          </a:bodyPr>
          <a:lstStyle/>
          <a:p>
            <a:r>
              <a:rPr lang="ru-RU" dirty="0" smtClean="0"/>
              <a:t>1. Хорошо птичке в золотой клетке, а ещё лучше на зелёной …….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2. Слово не воробей, вылетит – не ……..   </a:t>
            </a:r>
          </a:p>
          <a:p>
            <a:r>
              <a:rPr lang="ru-RU" dirty="0" smtClean="0"/>
              <a:t>3. Вместе душно, а врозь…..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4. Эта птица не простая,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Днём её не встретишь ты.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Из дупла он вылетает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 наступленьем темноты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 smtClean="0"/>
          </a:p>
          <a:p>
            <a:r>
              <a:rPr lang="ru-RU" dirty="0" smtClean="0"/>
              <a:t>5. Ум хорошо, а два </a:t>
            </a:r>
            <a:r>
              <a:rPr lang="ru-RU" dirty="0" smtClean="0"/>
              <a:t>-…</a:t>
            </a:r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6. Не давши слова – крепись, а давши</a:t>
            </a:r>
            <a:r>
              <a:rPr lang="ru-RU" dirty="0" smtClean="0">
                <a:solidFill>
                  <a:srgbClr val="7030A0"/>
                </a:solidFill>
              </a:rPr>
              <a:t>….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7. Долг платежом …….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8. Написано пером, не вырубишь….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8120"/>
            <a:ext cx="10972800" cy="92964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Конфликт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51560"/>
            <a:ext cx="10972800" cy="527304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i="1" dirty="0" smtClean="0"/>
              <a:t>Конфликт – это опасение хотя бы одной стороны,</a:t>
            </a:r>
            <a:br>
              <a:rPr lang="ru-RU" i="1" dirty="0" smtClean="0"/>
            </a:br>
            <a:r>
              <a:rPr lang="ru-RU" i="1" dirty="0" smtClean="0"/>
              <a:t>что ее интересы нарушает, ущемляет,</a:t>
            </a:r>
            <a:br>
              <a:rPr lang="ru-RU" i="1" dirty="0" smtClean="0"/>
            </a:br>
            <a:r>
              <a:rPr lang="ru-RU" i="1" dirty="0" smtClean="0"/>
              <a:t>игнорирует другая сторона.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Ульям Линкольн</a:t>
            </a:r>
          </a:p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От </a:t>
            </a:r>
            <a:r>
              <a:rPr lang="ru-RU" i="1" dirty="0" smtClean="0"/>
              <a:t>любви до ненависти один шаг,</a:t>
            </a:r>
            <a:br>
              <a:rPr lang="ru-RU" i="1" dirty="0" smtClean="0"/>
            </a:br>
            <a:r>
              <a:rPr lang="ru-RU" i="1" dirty="0" smtClean="0"/>
              <a:t>от ненависти к любви километры шагов.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Сенека</a:t>
            </a:r>
          </a:p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У </a:t>
            </a:r>
            <a:r>
              <a:rPr lang="ru-RU" i="1" dirty="0" smtClean="0"/>
              <a:t>нас каждое дело должно пройти пять стадий:</a:t>
            </a:r>
            <a:br>
              <a:rPr lang="ru-RU" i="1" dirty="0" smtClean="0"/>
            </a:br>
            <a:r>
              <a:rPr lang="ru-RU" i="1" dirty="0" smtClean="0"/>
              <a:t>шумиху, неразбериху, поиск виновного,</a:t>
            </a:r>
            <a:br>
              <a:rPr lang="ru-RU" i="1" dirty="0" smtClean="0"/>
            </a:br>
            <a:r>
              <a:rPr lang="ru-RU" i="1" dirty="0" smtClean="0"/>
              <a:t>наказание невиновного и</a:t>
            </a:r>
            <a:br>
              <a:rPr lang="ru-RU" i="1" dirty="0" smtClean="0"/>
            </a:br>
            <a:r>
              <a:rPr lang="ru-RU" i="1" dirty="0" smtClean="0"/>
              <a:t>награждение непричастного.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Идея Паркинсона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914400"/>
            <a:ext cx="10972800" cy="147828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Конфликты</a:t>
            </a:r>
            <a:r>
              <a:rPr lang="ru-RU" sz="2800" dirty="0" smtClean="0">
                <a:solidFill>
                  <a:schemeClr val="tx1"/>
                </a:solidFill>
              </a:rPr>
              <a:t> – это спор, ссора, скандал, в которых стороны не скупятся на взаимные упреки и оскорбления. Самое страшное в конфликте – это чувства, которые люди испытывают друг к другу. Страх, злоба, обида, ненависть, – главное чувство конфликта.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2468880"/>
            <a:ext cx="10972800" cy="438912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Принято </a:t>
            </a:r>
            <a:r>
              <a:rPr lang="ru-RU" b="1" dirty="0" smtClean="0"/>
              <a:t>выделять пять основных кризисных периодов: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— кризис новорожденности (первые 6-8 недель жизни);</a:t>
            </a:r>
          </a:p>
          <a:p>
            <a:r>
              <a:rPr lang="ru-RU" dirty="0" smtClean="0"/>
              <a:t>— кризис раннего детства (12-18 месяцев);</a:t>
            </a:r>
          </a:p>
          <a:p>
            <a:r>
              <a:rPr lang="ru-RU" dirty="0" smtClean="0"/>
              <a:t>— кризис трех лет (2-4 года); </a:t>
            </a:r>
          </a:p>
          <a:p>
            <a:r>
              <a:rPr lang="ru-RU" dirty="0" smtClean="0"/>
              <a:t>— кризис 6-8 лет;</a:t>
            </a:r>
          </a:p>
          <a:p>
            <a:r>
              <a:rPr lang="ru-RU" b="1" i="1" dirty="0" smtClean="0"/>
              <a:t>— пубертатный кризис (12-14 лет).;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пубертатный кризис (12-14 лет</a:t>
            </a:r>
            <a:r>
              <a:rPr lang="ru-RU" b="1" i="1" dirty="0" smtClean="0"/>
              <a:t>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0"/>
            <a:r>
              <a:rPr lang="ru-RU" dirty="0" smtClean="0"/>
              <a:t>стремление к самостоятельности и самоопределению; </a:t>
            </a:r>
          </a:p>
          <a:p>
            <a:pPr lvl="0"/>
            <a:r>
              <a:rPr lang="ru-RU" dirty="0" smtClean="0"/>
              <a:t>требование большей автономии во всем – от одежды до помещения; </a:t>
            </a:r>
          </a:p>
          <a:p>
            <a:pPr lvl="0"/>
            <a:r>
              <a:rPr lang="ru-RU" dirty="0" smtClean="0"/>
              <a:t>привычка к конфликту, воспитанная поведением взрослых в семье; </a:t>
            </a:r>
          </a:p>
          <a:p>
            <a:pPr lvl="0"/>
            <a:r>
              <a:rPr lang="ru-RU" dirty="0" smtClean="0"/>
              <a:t>бравирование подростка своими правами перед сверстниками и авторитетными для него людьми.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Родители в конфликте: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нежелание </a:t>
            </a:r>
            <a:r>
              <a:rPr lang="ru-RU" dirty="0" smtClean="0"/>
              <a:t>признавать, что ребенок стал взрослым; </a:t>
            </a:r>
          </a:p>
          <a:p>
            <a:pPr lvl="0"/>
            <a:r>
              <a:rPr lang="ru-RU" dirty="0" smtClean="0"/>
              <a:t>боязнь выпустить ребенка из гнезда, неверие в его силы; </a:t>
            </a:r>
          </a:p>
          <a:p>
            <a:pPr lvl="0"/>
            <a:r>
              <a:rPr lang="ru-RU" dirty="0" smtClean="0"/>
              <a:t>проецирование поведения ребенка на себя в его возрасте; </a:t>
            </a:r>
          </a:p>
          <a:p>
            <a:pPr lvl="0"/>
            <a:r>
              <a:rPr lang="ru-RU" dirty="0" smtClean="0"/>
              <a:t>борьба за собственную власть и авторитетность; </a:t>
            </a:r>
          </a:p>
          <a:p>
            <a:pPr lvl="0"/>
            <a:r>
              <a:rPr lang="ru-RU" dirty="0" smtClean="0"/>
              <a:t>отсутствие понимания между взрослыми в воспитании ребенка; </a:t>
            </a:r>
          </a:p>
          <a:p>
            <a:pPr lvl="0"/>
            <a:r>
              <a:rPr lang="ru-RU" dirty="0" smtClean="0"/>
              <a:t>не подтверждение родительских ожиданий. </a:t>
            </a:r>
          </a:p>
          <a:p>
            <a:r>
              <a:rPr lang="ru-RU" dirty="0" smtClean="0"/>
              <a:t>  Часто ли в наших семьях возникают конфликты? Насколько конфликтны мы с вами?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50520"/>
            <a:ext cx="10972800" cy="59740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Без конфликтов жизнь не возможна, нужно научиться их конструктивно разрешать. Для того, чтобы научиться разрешать конфликтную ситуацию, нужно научиться осознавать масштабы и детали разногласий и открыто обсуждать их. Заглаживание конфликтной ситуации, уход от ее решения может привести к проблемам куда более серьезным: </a:t>
            </a:r>
          </a:p>
          <a:p>
            <a:pPr lvl="0"/>
            <a:r>
              <a:rPr lang="ru-RU" dirty="0" smtClean="0"/>
              <a:t>проблемам физического плана, связанные со здоровьем; </a:t>
            </a:r>
          </a:p>
          <a:p>
            <a:pPr lvl="0"/>
            <a:r>
              <a:rPr lang="ru-RU" dirty="0" smtClean="0"/>
              <a:t>проблемам психологического плана (уход в себя, в свою душевную боль, изменение характера человека, психическое расстройство, суицид и т.д.); </a:t>
            </a:r>
          </a:p>
          <a:p>
            <a:pPr lvl="0"/>
            <a:r>
              <a:rPr lang="ru-RU" dirty="0" smtClean="0"/>
              <a:t>проблемам социального плана (потеря семьи, развод, потеря работы, потеря себя). </a:t>
            </a:r>
          </a:p>
          <a:p>
            <a:pPr>
              <a:buNone/>
            </a:pPr>
            <a:r>
              <a:rPr lang="ru-RU" dirty="0" smtClean="0"/>
              <a:t>Главная способность в конфликте – способность к конфронтации-объяснению. Это – умение: </a:t>
            </a:r>
          </a:p>
          <a:p>
            <a:pPr lvl="0"/>
            <a:r>
              <a:rPr lang="ru-RU" dirty="0" smtClean="0"/>
              <a:t>отстаивать свою позицию открыто, “лицом к лицу”; </a:t>
            </a:r>
          </a:p>
          <a:p>
            <a:pPr lvl="0"/>
            <a:r>
              <a:rPr lang="ru-RU" dirty="0" smtClean="0"/>
              <a:t>оценивать саму конфликтную ситуацию, ее содержание, а не человеческие качества своего партнера; </a:t>
            </a:r>
          </a:p>
          <a:p>
            <a:pPr lvl="0"/>
            <a:r>
              <a:rPr lang="ru-RU" dirty="0" smtClean="0"/>
              <a:t>сохранить личностные отношения всех участников конфликта.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РАЗРЕШЕНИЕ КОНФЛИКТНЫХ СИТУАЦИЙ</a:t>
            </a:r>
            <a:endParaRPr lang="ru-RU" dirty="0"/>
          </a:p>
        </p:txBody>
      </p:sp>
      <p:pic>
        <p:nvPicPr>
          <p:cNvPr id="4" name="Содержимое 3" descr="Pengu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7348" y="2163763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Пожелания окружающим</a:t>
            </a:r>
            <a:endParaRPr lang="ru-RU" dirty="0"/>
          </a:p>
        </p:txBody>
      </p:sp>
      <p:pic>
        <p:nvPicPr>
          <p:cNvPr id="4" name="Содержимое 3" descr="Tul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0229" y="2514600"/>
            <a:ext cx="4815840" cy="361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264</TotalTime>
  <Words>447</Words>
  <Application>Microsoft Office PowerPoint</Application>
  <PresentationFormat>Произвольный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Загадки</vt:lpstr>
      <vt:lpstr>Конфликт</vt:lpstr>
      <vt:lpstr>Конфликты – это спор, ссора, скандал, в которых стороны не скупятся на взаимные упреки и оскорбления. Самое страшное в конфликте – это чувства, которые люди испытывают друг к другу. Страх, злоба, обида, ненависть, – главное чувство конфликта.  </vt:lpstr>
      <vt:lpstr>пубертатный кризис (12-14 лет) </vt:lpstr>
      <vt:lpstr>Родители в конфликте: </vt:lpstr>
      <vt:lpstr>Слайд 7</vt:lpstr>
      <vt:lpstr>РАЗРЕШЕНИЕ КОНФЛИКТНЫХ СИТУАЦИЙ</vt:lpstr>
      <vt:lpstr>Пожелания окружающим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Окушы</dc:creator>
  <cp:lastModifiedBy>Алексей</cp:lastModifiedBy>
  <cp:revision>18</cp:revision>
  <dcterms:created xsi:type="dcterms:W3CDTF">2018-09-02T15:32:55Z</dcterms:created>
  <dcterms:modified xsi:type="dcterms:W3CDTF">2019-09-17T11:40:03Z</dcterms:modified>
</cp:coreProperties>
</file>