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0" r:id="rId11"/>
    <p:sldId id="273" r:id="rId12"/>
    <p:sldId id="274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4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8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62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5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4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19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0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7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1EE8-70B5-4AED-8B3E-6F856121C5E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8AD7-DD48-4DD9-9FEE-17A5B0DB3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6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1" t="31398" r="13298" b="48602"/>
          <a:stretch/>
        </p:blipFill>
        <p:spPr>
          <a:xfrm>
            <a:off x="-1" y="1700808"/>
            <a:ext cx="9144001" cy="32671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10404" y="4967939"/>
            <a:ext cx="9133913" cy="1886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Копотилова И.А.</a:t>
            </a:r>
          </a:p>
          <a:p>
            <a:r>
              <a:rPr lang="ru-RU" sz="2400" b="1" dirty="0" smtClean="0"/>
              <a:t>учитель немецкого </a:t>
            </a:r>
          </a:p>
          <a:p>
            <a:r>
              <a:rPr lang="ru-RU" sz="2400" b="1" dirty="0" smtClean="0"/>
              <a:t>и английского языков</a:t>
            </a:r>
          </a:p>
          <a:p>
            <a:r>
              <a:rPr lang="ru-RU" sz="2400" b="1" dirty="0" smtClean="0"/>
              <a:t>МБОУ «СОШ №13»</a:t>
            </a:r>
          </a:p>
          <a:p>
            <a:r>
              <a:rPr lang="ru-RU" sz="2400" b="1" dirty="0" err="1" smtClean="0"/>
              <a:t>С.Надежда</a:t>
            </a:r>
            <a:r>
              <a:rPr lang="ru-RU" sz="2400" b="1" dirty="0" smtClean="0"/>
              <a:t> Ставропольский край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405" y="90419"/>
            <a:ext cx="29726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Решу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5188160"/>
            <a:ext cx="36597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 класс</a:t>
            </a:r>
            <a:endParaRPr lang="ru-RU" sz="8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92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5728019"/>
            <a:ext cx="1346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b)he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5744043"/>
            <a:ext cx="1688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d)him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8086" y="5744043"/>
            <a:ext cx="1773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 her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728019"/>
            <a:ext cx="910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his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6364" y="908720"/>
            <a:ext cx="8622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donkey saw the thief and wanted to awaken </a:t>
            </a:r>
            <a:r>
              <a:rPr lang="en-US" sz="4000" dirty="0" smtClean="0"/>
              <a:t>____ </a:t>
            </a:r>
            <a:r>
              <a:rPr lang="en-US" sz="4000" dirty="0"/>
              <a:t>master, so he began to bray loudly. The thief ran away. The baker could not sleep. He came out. 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5710016"/>
            <a:ext cx="6815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4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C 0.01076 -0.01227 0.00903 -0.0456 0.01354 -0.07176 C 0.01667 -0.09074 0.01979 -0.11042 0.02413 -0.12917 C 0.02656 -0.15185 0.02483 -0.1382 0.0316 -0.16829 C 0.03507 -0.18264 0.03715 -0.20139 0.0408 -0.21667 C 0.04201 -0.22199 0.04392 -0.225 0.04549 -0.22986 C 0.04809 -0.24005 0.04948 -0.25347 0.05295 -0.26042 C 0.05451 -0.2632 0.05625 -0.26528 0.05764 -0.26945 C 0.06076 -0.27824 0.06215 -0.29144 0.06528 -0.30046 C 0.07674 -0.33334 0.06267 -0.28171 0.07465 -0.32176 C 0.07604 -0.32801 0.07761 -0.33334 0.07899 -0.33982 C 0.07969 -0.34398 0.07951 -0.34908 0.08056 -0.35232 C 0.08177 -0.35695 0.08368 -0.35834 0.08524 -0.36158 C 0.08681 -0.36551 0.08837 -0.37037 0.08976 -0.37477 C 0.09583 -0.39769 0.09948 -0.425 0.1066 -0.44537 C 0.10851 -0.46204 0.11285 -0.46921 0.11563 -0.48472 C 0.11615 -0.48866 0.11823 -0.50764 0.11875 -0.51134 C 0.11927 -0.52338 0.11892 -0.53542 0.12014 -0.5463 C 0.12101 -0.55232 0.12344 -0.55486 0.125 -0.55926 C 0.13004 -0.57732 0.13038 -0.5757 0.13698 -0.58658 C 0.14045 -0.59121 0.14288 -0.59908 0.14618 -0.60371 C 0.15278 -0.6132 0.15955 -0.6213 0.16649 -0.62917 " pathEditMode="relative" rAng="0" ptsTypes="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16" y="-3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3125" y="4913045"/>
            <a:ext cx="2545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b)bakers’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913046"/>
            <a:ext cx="2123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a)baker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363" y="5744042"/>
            <a:ext cx="2314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c)bakers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5765711"/>
            <a:ext cx="2016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baker’s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6364" y="908720"/>
            <a:ext cx="8622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He could not understand why the donkey brayed so loudly and he beat the stupid but dutiful donkey very badly. But the </a:t>
            </a:r>
            <a:r>
              <a:rPr lang="en-US" sz="4000" dirty="0" smtClean="0"/>
              <a:t>_________ </a:t>
            </a:r>
            <a:r>
              <a:rPr lang="en-US" sz="4000" dirty="0"/>
              <a:t>house was saved. 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76828" y="5744041"/>
            <a:ext cx="707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90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1065 C -0.01858 -0.01945 -0.01563 -0.04306 -0.02327 -0.06158 C -0.02865 -0.07477 -0.03386 -0.08866 -0.04132 -0.10185 C -0.04531 -0.11783 -0.04254 -0.1081 -0.054 -0.12963 C -0.0599 -0.13959 -0.06354 -0.15278 -0.06979 -0.16343 C -0.0717 -0.1676 -0.075 -0.16945 -0.07761 -0.17292 C -0.08212 -0.17986 -0.08438 -0.18935 -0.09045 -0.19445 C -0.09306 -0.1963 -0.09601 -0.19792 -0.09827 -0.2007 C -0.10365 -0.20695 -0.10608 -0.21644 -0.11129 -0.22269 C -0.13091 -0.24584 -0.10695 -0.20926 -0.12743 -0.2375 C -0.12969 -0.2419 -0.13247 -0.24584 -0.13472 -0.25047 C -0.13577 -0.25324 -0.13559 -0.25672 -0.13733 -0.25926 C -0.13941 -0.2625 -0.14271 -0.2632 -0.14531 -0.26551 C -0.14809 -0.26829 -0.1507 -0.27176 -0.15295 -0.275 C -0.16354 -0.29121 -0.16962 -0.31019 -0.18177 -0.32477 C -0.18507 -0.33635 -0.19236 -0.34144 -0.19705 -0.35232 C -0.19792 -0.3551 -0.20156 -0.36829 -0.20243 -0.37107 C -0.2033 -0.37963 -0.20261 -0.38797 -0.20486 -0.39584 C -0.20625 -0.39977 -0.21042 -0.40185 -0.21302 -0.4051 C -0.2217 -0.41736 -0.22222 -0.41644 -0.23351 -0.42408 C -0.23941 -0.42732 -0.24358 -0.43287 -0.24931 -0.43611 C -0.26025 -0.4426 -0.27188 -0.44838 -0.28351 -0.45371 " pathEditMode="relative" rAng="0" ptsTypes="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4509119"/>
            <a:ext cx="3475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b)more good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509120"/>
            <a:ext cx="1957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a)good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5367327"/>
            <a:ext cx="1798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d)best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5367327"/>
            <a:ext cx="1760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better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6364" y="908720"/>
            <a:ext cx="8622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It was the duty of the dog to keep watch and not of the donkey. However, the donkey turned out to be a </a:t>
            </a:r>
            <a:r>
              <a:rPr lang="en-US" sz="4000" dirty="0" smtClean="0"/>
              <a:t>_______ </a:t>
            </a:r>
            <a:r>
              <a:rPr lang="en-US" sz="4000" dirty="0"/>
              <a:t>guard than the dog.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9283" y="5367327"/>
            <a:ext cx="635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74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3073 -0.00996 0.02552 -0.03588 0.03872 -0.05649 C 0.04722 -0.07107 0.0566 -0.08681 0.0691 -0.10116 C 0.0757 -0.11875 0.07101 -0.10787 0.09011 -0.13172 C 0.10018 -0.14283 0.1066 -0.15718 0.11719 -0.16899 C 0.12049 -0.17362 0.1257 -0.1757 0.13038 -0.1794 C 0.1375 -0.18727 0.14149 -0.19769 0.15156 -0.20348 C 0.15608 -0.20533 0.16146 -0.20718 0.16528 -0.21019 C 0.17448 -0.21713 0.17847 -0.22755 0.18698 -0.23473 C 0.21997 -0.26019 0.17969 -0.21968 0.21406 -0.25093 C 0.21806 -0.25579 0.22257 -0.26019 0.22656 -0.26528 C 0.22847 -0.26829 0.22795 -0.27246 0.23125 -0.275 C 0.23455 -0.27848 0.24063 -0.2794 0.24445 -0.28195 C 0.24913 -0.28519 0.25365 -0.28889 0.25764 -0.29237 C 0.27535 -0.31019 0.28524 -0.33125 0.30573 -0.34746 C 0.31163 -0.36019 0.32413 -0.36598 0.33212 -0.37801 C 0.33334 -0.38102 0.33941 -0.39584 0.3408 -0.39885 C 0.34271 -0.40811 0.34132 -0.41713 0.34531 -0.42616 C 0.3474 -0.43056 0.35452 -0.43264 0.3592 -0.43635 C 0.37361 -0.45 0.37431 -0.44885 0.3934 -0.45741 C 0.4033 -0.46088 0.41059 -0.46713 0.41979 -0.47061 C 0.43889 -0.47801 0.45799 -0.48426 0.47865 -0.49005 " pathEditMode="relative" rAng="0" ptsTypes="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4509119"/>
            <a:ext cx="3475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b)more good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509120"/>
            <a:ext cx="1957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a)good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5367327"/>
            <a:ext cx="1798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d)best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5367327"/>
            <a:ext cx="1760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better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</a:t>
            </a:r>
            <a:r>
              <a:rPr lang="en-US" sz="3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6364" y="908720"/>
            <a:ext cx="8622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It was the duty of the dog to keep watch and not of the donkey. However, the donkey turned out to be a </a:t>
            </a:r>
            <a:r>
              <a:rPr lang="en-US" sz="4000" dirty="0" smtClean="0"/>
              <a:t>_______ </a:t>
            </a:r>
            <a:r>
              <a:rPr lang="en-US" sz="4000" dirty="0"/>
              <a:t>guard than the dog.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9283" y="5367327"/>
            <a:ext cx="635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3073 -0.00996 0.02552 -0.03588 0.03872 -0.05649 C 0.04722 -0.07107 0.0566 -0.08681 0.0691 -0.10116 C 0.0757 -0.11875 0.07101 -0.10787 0.09011 -0.13172 C 0.10018 -0.14283 0.1066 -0.15718 0.11719 -0.16899 C 0.12049 -0.17362 0.1257 -0.1757 0.13038 -0.1794 C 0.1375 -0.18727 0.14149 -0.19769 0.15156 -0.20348 C 0.15608 -0.20533 0.16146 -0.20718 0.16528 -0.21019 C 0.17448 -0.21713 0.17847 -0.22755 0.18698 -0.23473 C 0.21997 -0.26019 0.17969 -0.21968 0.21406 -0.25093 C 0.21806 -0.25579 0.22257 -0.26019 0.22656 -0.26528 C 0.22847 -0.26829 0.22795 -0.27246 0.23125 -0.275 C 0.23455 -0.27848 0.24063 -0.2794 0.24445 -0.28195 C 0.24913 -0.28519 0.25365 -0.28889 0.25764 -0.29237 C 0.27535 -0.31019 0.28524 -0.33125 0.30573 -0.34746 C 0.31163 -0.36019 0.32413 -0.36598 0.33212 -0.37801 C 0.33334 -0.38102 0.33941 -0.39584 0.3408 -0.39885 C 0.34271 -0.40811 0.34132 -0.41713 0.34531 -0.42616 C 0.3474 -0.43056 0.35452 -0.43264 0.3592 -0.43635 C 0.37361 -0.45 0.37431 -0.44885 0.3934 -0.45741 C 0.4033 -0.46088 0.41059 -0.46713 0.41979 -0.47061 C 0.43889 -0.47801 0.45799 -0.48426 0.47865 -0.49005 " pathEditMode="relative" rAng="0" ptsTypes="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620688"/>
            <a:ext cx="1946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Источники: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7159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А.С.Юрин</a:t>
            </a:r>
            <a:r>
              <a:rPr lang="ru-RU" dirty="0" smtClean="0"/>
              <a:t>. ВПР. Английский язык.7 класс.10 тренировочных вариантов.</a:t>
            </a:r>
          </a:p>
          <a:p>
            <a:r>
              <a:rPr lang="ru-RU" dirty="0" smtClean="0"/>
              <a:t>Сайт «Решу ВПР» 7 </a:t>
            </a:r>
            <a:r>
              <a:rPr lang="ru-RU" dirty="0" err="1" smtClean="0"/>
              <a:t>кл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2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03405" y="90419"/>
            <a:ext cx="29726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Решу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9849" y="5188160"/>
            <a:ext cx="36597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 класс</a:t>
            </a:r>
            <a:endParaRPr lang="ru-RU" sz="8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-10404" y="332656"/>
            <a:ext cx="9154404" cy="6522275"/>
            <a:chOff x="-10404" y="332656"/>
            <a:chExt cx="9154404" cy="652227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51" t="31398" r="13298" b="48602"/>
            <a:stretch/>
          </p:blipFill>
          <p:spPr>
            <a:xfrm>
              <a:off x="-1" y="1700808"/>
              <a:ext cx="9144001" cy="3267131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-10404" y="4967939"/>
              <a:ext cx="9133913" cy="188699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539552" y="332656"/>
              <a:ext cx="8064896" cy="6120680"/>
            </a:xfrm>
            <a:prstGeom prst="roundRect">
              <a:avLst/>
            </a:prstGeom>
            <a:solidFill>
              <a:schemeClr val="accent1">
                <a:alpha val="7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863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88530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We went to the little river. Then my friends and I </a:t>
            </a:r>
            <a:r>
              <a:rPr lang="en-US" sz="4000" dirty="0" smtClean="0"/>
              <a:t>_____</a:t>
            </a:r>
            <a:r>
              <a:rPr lang="ru-RU" sz="4000" dirty="0" smtClean="0"/>
              <a:t>_______ </a:t>
            </a:r>
            <a:r>
              <a:rPr lang="en-US" sz="4000" dirty="0" smtClean="0"/>
              <a:t>off </a:t>
            </a:r>
            <a:r>
              <a:rPr lang="ru-RU" sz="4000" dirty="0" smtClean="0"/>
              <a:t> </a:t>
            </a:r>
            <a:r>
              <a:rPr lang="en-US" sz="4000" dirty="0" smtClean="0"/>
              <a:t>our </a:t>
            </a:r>
            <a:r>
              <a:rPr lang="en-US" sz="4000" dirty="0"/>
              <a:t>shoes and socks and went into the water to fish with our fishing-nets.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9068" y="4580332"/>
            <a:ext cx="1780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3011" y="4580332"/>
            <a:ext cx="1347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took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693" y="5577715"/>
            <a:ext cx="2784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c)will 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1070" y="5577714"/>
            <a:ext cx="3156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d)has taken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41070" y="184284"/>
            <a:ext cx="7280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1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7" y="4437112"/>
            <a:ext cx="12493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9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3148 C 0.00069 -0.04491 0.00156 -0.05879 0.00399 -0.06991 C 0.00434 -0.07986 0.00573 -0.08819 0.00694 -0.09768 C 0.00781 -0.10162 0.00885 -0.10625 0.00937 -0.11088 C 0.01041 -0.12037 0.01111 -0.13148 0.01336 -0.14004 C 0.01458 -0.15139 0.01371 -0.14722 0.0158 -0.15463 C 0.01684 -0.16736 0.01527 -0.15555 0.01875 -0.16944 C 0.02031 -0.17662 0.01979 -0.18241 0.02274 -0.18727 C 0.02378 -0.19653 0.02517 -0.2037 0.02743 -0.21203 C 0.0276 -0.22037 0.02899 -0.22708 0.02986 -0.23495 C 0.0309 -0.24815 0.03368 -0.27176 0.03611 -0.28379 C 0.03715 -0.29282 0.03802 -0.30139 0.03923 -0.31018 C 0.03958 -0.31203 0.03958 -0.31435 0.03975 -0.31643 C 0.0401 -0.31898 0.0408 -0.32083 0.0408 -0.32291 C 0.04149 -0.32616 0.04114 -0.32986 0.04166 -0.33287 C 0.04253 -0.34305 0.04444 -0.35254 0.04635 -0.36203 C 0.04791 -0.38379 0.04548 -0.35995 0.04791 -0.37546 C 0.04896 -0.3831 0.04896 -0.38611 0.05069 -0.39352 C 0.05243 -0.40486 0.05034 -0.39143 0.05295 -0.40324 C 0.05434 -0.40833 0.05382 -0.41366 0.05538 -0.41944 C 0.0559 -0.43333 0.05729 -0.44676 0.0592 -0.46065 C 0.06128 -0.48055 0.06128 -0.46273 0.06128 -0.47338 " pathEditMode="relative" rAng="0" ptsTypes="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856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We went to the little river. Then my friends and I </a:t>
            </a:r>
            <a:r>
              <a:rPr lang="en-US" sz="4000" dirty="0" smtClean="0"/>
              <a:t>took</a:t>
            </a:r>
            <a:r>
              <a:rPr lang="ru-RU" sz="4000" dirty="0" smtClean="0"/>
              <a:t> </a:t>
            </a:r>
            <a:r>
              <a:rPr lang="en-US" sz="4000" dirty="0" smtClean="0"/>
              <a:t>off </a:t>
            </a:r>
            <a:r>
              <a:rPr lang="ru-RU" sz="4000" dirty="0"/>
              <a:t> </a:t>
            </a:r>
            <a:r>
              <a:rPr lang="en-US" sz="4000" dirty="0" smtClean="0"/>
              <a:t>our </a:t>
            </a:r>
            <a:r>
              <a:rPr lang="en-US" sz="4000" dirty="0"/>
              <a:t>shoes and socks and went into the water to fish with our fishing-nets</a:t>
            </a:r>
            <a:r>
              <a:rPr lang="en-US" sz="4000" dirty="0" smtClean="0"/>
              <a:t>.</a:t>
            </a:r>
            <a:r>
              <a:rPr lang="en-US" sz="4000" dirty="0"/>
              <a:t> It </a:t>
            </a:r>
            <a:r>
              <a:rPr lang="en-US" sz="4000" dirty="0" smtClean="0"/>
              <a:t>_____summer</a:t>
            </a:r>
            <a:r>
              <a:rPr lang="en-US" sz="4000" dirty="0"/>
              <a:t>, and the water was warm.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65370" y="4437112"/>
            <a:ext cx="1186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was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7685" y="4437111"/>
            <a:ext cx="1992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b)were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717" y="5552099"/>
            <a:ext cx="2760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 been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2909" y="5577715"/>
            <a:ext cx="2536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 will be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85" y="4272574"/>
            <a:ext cx="12192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4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0.02107 C 0.02379 -0.03172 0.0099 -0.02199 0.02275 -0.02801 C 0.03212 -0.03172 0.03976 -0.03935 0.04966 -0.0426 C 0.06025 -0.04584 0.05452 -0.0419 0.06511 -0.04722 C 0.07188 -0.0507 0.07535 -0.05648 0.08247 -0.05857 C 0.09445 -0.06713 0.09185 -0.07963 0.09965 -0.08935 C 0.10278 -0.09352 0.10903 -0.09746 0.11389 -0.09931 C 0.11806 -0.10278 0.12344 -0.10533 0.12778 -0.10903 C 0.14931 -0.12685 0.12639 -0.11088 0.14046 -0.12037 C 0.14341 -0.1294 0.14948 -0.13635 0.15608 -0.14306 C 0.15886 -0.15533 0.16667 -0.16551 0.17327 -0.17547 C 0.17466 -0.17755 0.17518 -0.17986 0.17622 -0.18195 C 0.17987 -0.18773 0.18525 -0.1919 0.18733 -0.19815 C 0.18924 -0.20371 0.19046 -0.2081 0.19376 -0.21297 C 0.1981 -0.22732 0.19514 -0.21968 0.20296 -0.23565 C 0.20469 -0.23912 0.20469 -0.24329 0.20626 -0.24699 C 0.21042 -0.25787 0.21528 -0.26898 0.22014 -0.27963 C 0.22501 -0.28935 0.21841 -0.27917 0.22344 -0.29097 C 0.22622 -0.29769 0.23421 -0.30672 0.2408 -0.3088 C 0.24619 -0.3125 0.24358 -0.31204 0.24879 -0.31204 " pathEditMode="relative" rAng="0" ptsTypes="fffffffffffffffffff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2" y="-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.“You must not go into the water,” I said to my sister. </a:t>
            </a:r>
            <a:r>
              <a:rPr lang="en-US" sz="4000" dirty="0" smtClean="0"/>
              <a:t>“</a:t>
            </a:r>
            <a:r>
              <a:rPr lang="en-US" sz="4000" b="1" dirty="0" smtClean="0"/>
              <a:t>___________</a:t>
            </a:r>
            <a:r>
              <a:rPr lang="en-US" sz="4000" dirty="0" smtClean="0"/>
              <a:t>off  </a:t>
            </a:r>
            <a:r>
              <a:rPr lang="en-US" sz="4000" dirty="0"/>
              <a:t>your shoes and socks. You can’t fish. Pick stones and put them into your bag.”</a:t>
            </a:r>
            <a:endParaRPr lang="ru-RU" sz="4000" dirty="0"/>
          </a:p>
          <a:p>
            <a:r>
              <a:rPr lang="en-US" sz="4000" dirty="0" smtClean="0"/>
              <a:t>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83507" y="4446605"/>
            <a:ext cx="2869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a)Not 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0749" y="4446605"/>
            <a:ext cx="3516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b)Didn’t 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324" y="5517230"/>
            <a:ext cx="3499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c)Not to 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5517231"/>
            <a:ext cx="2843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Don’t take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40749" y="5517229"/>
            <a:ext cx="707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39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3 -0.01042 C 0.04757 -0.01644 0.0474 -0.02014 0.04375 -0.02454 C 0.04219 -0.02662 0.03837 -0.02917 0.03837 -0.02894 C 0.02969 -0.04329 0.02431 -0.05486 0.01354 -0.06459 C 0.01024 -0.07778 0.00104 -0.08658 -0.00243 -0.09954 C -0.00608 -0.11297 -0.01007 -0.12686 -0.01493 -0.13936 C -0.01788 -0.14746 -0.01753 -0.15718 -0.02014 -0.16505 C -0.02257 -0.17176 -0.02674 -0.17709 -0.02917 -0.1838 C -0.03403 -0.21042 -0.02726 -0.17824 -0.03455 -0.20047 C -0.0375 -0.20949 -0.03733 -0.21528 -0.04167 -0.22361 C -0.04323 -0.23449 -0.04392 -0.24236 -0.04878 -0.25186 C -0.05312 -0.26945 -0.04722 -0.24769 -0.05417 -0.26598 C -0.05799 -0.27593 -0.05799 -0.28635 -0.06285 -0.29607 C -0.06354 -0.29931 -0.06371 -0.30278 -0.06476 -0.30579 C -0.06667 -0.31088 -0.07187 -0.31968 -0.07187 -0.31945 C -0.07448 -0.3338 -0.07986 -0.34676 -0.08767 -0.35718 C -0.09236 -0.37408 -0.08611 -0.35371 -0.09479 -0.3713 C -0.09583 -0.37338 -0.09601 -0.37616 -0.0967 -0.37824 C -0.09983 -0.38635 -0.10399 -0.39375 -0.10746 -0.40162 C -0.11198 -0.41204 -0.12222 -0.42848 -0.125 -0.43912 C -0.12847 -0.45139 -0.13542 -0.46551 -0.14115 -0.47662 C -0.1434 -0.48658 -0.14514 -0.4919 -0.15191 -0.49746 C -0.15972 -0.51366 -0.15017 -0.49537 -0.16059 -0.51158 C -0.16892 -0.52454 -0.17483 -0.53959 -0.18385 -0.55139 C -0.18576 -0.55903 -0.19253 -0.57269 -0.19253 -0.57246 C -0.19549 -0.58681 -0.20069 -0.59931 -0.20868 -0.60996 C -0.21094 -0.61922 -0.21319 -0.62338 -0.21944 -0.62894 C -0.22396 -0.63843 -0.22639 -0.64746 -0.22639 -0.65903 " pathEditMode="relative" rAng="0" ptsTypes="fff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3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694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</a:t>
            </a:r>
            <a:r>
              <a:rPr lang="en-US" sz="4000" dirty="0"/>
              <a:t>You must not go into the water,” I said to my sister. </a:t>
            </a:r>
            <a:r>
              <a:rPr lang="en-US" sz="4000" dirty="0" smtClean="0"/>
              <a:t>“ Don’t take off  </a:t>
            </a:r>
            <a:r>
              <a:rPr lang="en-US" sz="4000" dirty="0"/>
              <a:t>your shoes and socks. You can’t fish. Pick stones and put them into your bag</a:t>
            </a:r>
            <a:r>
              <a:rPr lang="en-US" sz="4000" dirty="0" smtClean="0"/>
              <a:t>.”</a:t>
            </a:r>
            <a:r>
              <a:rPr lang="en-US" sz="4000" dirty="0"/>
              <a:t> We fished and fished, but we </a:t>
            </a:r>
            <a:r>
              <a:rPr lang="en-US" sz="4000" dirty="0" smtClean="0"/>
              <a:t>______________</a:t>
            </a:r>
            <a:r>
              <a:rPr lang="en-US" sz="4000" dirty="0"/>
              <a:t>	any fish. </a:t>
            </a:r>
            <a:endParaRPr lang="ru-RU" sz="4000" dirty="0"/>
          </a:p>
          <a:p>
            <a:r>
              <a:rPr lang="en-US" sz="4000" dirty="0" smtClean="0"/>
              <a:t>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67903" y="4293096"/>
            <a:ext cx="2400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a)caught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4293096"/>
            <a:ext cx="3555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b)don’t catch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517231"/>
            <a:ext cx="3720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c)are catching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5517232"/>
            <a:ext cx="3495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did not catch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84835" y="5539850"/>
            <a:ext cx="707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77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3.7037E-6 C 0.03403 -0.00394 0.03403 -0.00625 0.0316 -0.00903 C 0.03056 -0.01019 0.02813 -0.01158 0.02813 -0.01135 C 0.02257 -0.02014 0.0191 -0.02755 0.01215 -0.03334 C 0.01007 -0.04144 0.00417 -0.04699 0.00191 -0.05463 C -0.00052 -0.06297 -0.00295 -0.07153 -0.00607 -0.07917 C -0.00798 -0.08403 -0.00781 -0.08982 -0.00955 -0.09468 C -0.01111 -0.09885 -0.01371 -0.10232 -0.01528 -0.10625 C -0.0184 -0.12246 -0.01406 -0.10301 -0.01875 -0.11644 C -0.02066 -0.12199 -0.02066 -0.1257 -0.02326 -0.13056 C -0.02448 -0.13727 -0.02482 -0.1419 -0.02795 -0.14792 C -0.03073 -0.15857 -0.02691 -0.14514 -0.03142 -0.15649 C -0.03385 -0.1625 -0.03385 -0.16875 -0.03698 -0.17477 C -0.0375 -0.17686 -0.0375 -0.17894 -0.03837 -0.18102 C -0.03941 -0.18403 -0.04288 -0.18912 -0.04288 -0.18889 C -0.04444 -0.19792 -0.04809 -0.20579 -0.05312 -0.21227 C -0.05607 -0.22269 -0.05208 -0.21019 -0.05764 -0.22084 C -0.05833 -0.22223 -0.05851 -0.22385 -0.05885 -0.22524 C -0.06094 -0.2301 -0.06354 -0.23473 -0.0658 -0.23959 C -0.06875 -0.24584 -0.07535 -0.25579 -0.07708 -0.26227 C -0.07934 -0.26991 -0.08385 -0.27848 -0.0875 -0.28519 C -0.08889 -0.29121 -0.0901 -0.29445 -0.09444 -0.29815 C -0.09948 -0.30787 -0.0934 -0.29676 -0.1 -0.30672 C -0.10538 -0.31459 -0.1092 -0.32361 -0.1151 -0.33102 C -0.11614 -0.33565 -0.12066 -0.34399 -0.12066 -0.34375 C -0.12257 -0.35255 -0.12587 -0.36019 -0.1309 -0.36667 C -0.13246 -0.37246 -0.13385 -0.375 -0.13785 -0.37824 C -0.1408 -0.38403 -0.14219 -0.38959 -0.14219 -0.39653 " pathEditMode="relative" rAng="0" ptsTypes="fff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493" y="174787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Then one boy </a:t>
            </a:r>
            <a:r>
              <a:rPr lang="en-US" sz="4000" dirty="0" err="1"/>
              <a:t>said</a:t>
            </a:r>
            <a:r>
              <a:rPr lang="en-US" sz="4000" dirty="0" err="1" smtClean="0"/>
              <a:t>:“</a:t>
            </a:r>
            <a:r>
              <a:rPr lang="en-US" sz="4000" dirty="0" err="1"/>
              <a:t>Look</a:t>
            </a:r>
            <a:r>
              <a:rPr lang="en-US" sz="4000" dirty="0"/>
              <a:t>, your sister is in the water</a:t>
            </a:r>
            <a:r>
              <a:rPr lang="en-US" sz="4000" dirty="0" smtClean="0"/>
              <a:t>.”</a:t>
            </a:r>
            <a:r>
              <a:rPr lang="ru-RU" sz="4000" dirty="0" smtClean="0"/>
              <a:t> </a:t>
            </a:r>
            <a:r>
              <a:rPr lang="en-US" sz="4000" dirty="0" smtClean="0"/>
              <a:t>We </a:t>
            </a:r>
            <a:r>
              <a:rPr lang="en-US" sz="4000" dirty="0"/>
              <a:t>saw my naughty little sister in the water with her shoes and socks on. “Get out of the water!” I said</a:t>
            </a:r>
            <a:r>
              <a:rPr lang="en-US" sz="4000" dirty="0" smtClean="0"/>
              <a:t>.</a:t>
            </a:r>
            <a:r>
              <a:rPr lang="ru-RU" sz="4000" dirty="0" smtClean="0"/>
              <a:t> </a:t>
            </a:r>
            <a:r>
              <a:rPr lang="en-US" sz="4000" dirty="0" smtClean="0"/>
              <a:t>“</a:t>
            </a:r>
            <a:r>
              <a:rPr lang="en-US" sz="4000" dirty="0"/>
              <a:t>No,” said my naughty little </a:t>
            </a:r>
            <a:r>
              <a:rPr lang="en-US" sz="4000" dirty="0" smtClean="0"/>
              <a:t>sister.</a:t>
            </a:r>
            <a:r>
              <a:rPr lang="ru-RU" sz="4000" dirty="0" smtClean="0"/>
              <a:t> </a:t>
            </a:r>
            <a:r>
              <a:rPr lang="en-US" sz="4000" dirty="0" smtClean="0"/>
              <a:t>I </a:t>
            </a:r>
            <a:r>
              <a:rPr lang="en-US" sz="4000" dirty="0"/>
              <a:t>wanted to catch her, but she ran away and </a:t>
            </a:r>
            <a:r>
              <a:rPr lang="ru-RU" sz="4000" dirty="0" smtClean="0"/>
              <a:t>_____</a:t>
            </a:r>
            <a:r>
              <a:rPr lang="en-US" sz="4000" dirty="0" smtClean="0"/>
              <a:t>______ </a:t>
            </a:r>
            <a:r>
              <a:rPr lang="en-US" sz="4000" dirty="0"/>
              <a:t>down </a:t>
            </a:r>
            <a:r>
              <a:rPr lang="en-US" sz="4000" dirty="0" smtClean="0"/>
              <a:t>in</a:t>
            </a:r>
            <a:r>
              <a:rPr lang="ru-RU" sz="4000" dirty="0" smtClean="0"/>
              <a:t> </a:t>
            </a:r>
            <a:r>
              <a:rPr lang="en-US" sz="4000" dirty="0" smtClean="0"/>
              <a:t>the </a:t>
            </a:r>
            <a:r>
              <a:rPr lang="en-US" sz="4000" dirty="0"/>
              <a:t>water. Her dress was wet, her hair was wet, and her shoes and socks were wet, too.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727865"/>
            <a:ext cx="1258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a)fall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9558" y="5700826"/>
            <a:ext cx="2947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d)have fallen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5727865"/>
            <a:ext cx="2664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b)has fallen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5577" y="5703859"/>
            <a:ext cx="848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fell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7216" y="5700826"/>
            <a:ext cx="5597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72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5486 C -0.03229 -0.05902 -0.02934 -0.07037 -0.03715 -0.07916 C -0.0434 -0.08564 -0.0493 -0.09236 -0.05711 -0.09838 C -0.06232 -0.10625 -0.0585 -0.10162 -0.07152 -0.11203 C -0.07812 -0.11666 -0.08194 -0.12314 -0.08871 -0.12801 C -0.09132 -0.12986 -0.09496 -0.13102 -0.09739 -0.13264 C -0.1026 -0.13588 -0.10468 -0.14051 -0.11145 -0.14305 C -0.11423 -0.14398 -0.1177 -0.14467 -0.12031 -0.14606 C -0.12604 -0.14907 -0.12899 -0.15347 -0.13472 -0.15648 C -0.15625 -0.16759 -0.12986 -0.15023 -0.15191 -0.16412 C -0.1552 -0.16574 -0.15798 -0.16759 -0.16024 -0.1699 C -0.1618 -0.17129 -0.16163 -0.17314 -0.16354 -0.1743 C -0.16562 -0.17569 -0.16927 -0.17615 -0.17204 -0.17731 C -0.17517 -0.1787 -0.17795 -0.18009 -0.18038 -0.18171 C -0.19184 -0.18958 -0.19878 -0.19884 -0.21232 -0.20578 C -0.21579 -0.21134 -0.22378 -0.21365 -0.22916 -0.21898 C -0.23038 -0.22014 -0.23402 -0.22662 -0.23507 -0.22801 C -0.23593 -0.23194 -0.23524 -0.23611 -0.23784 -0.23981 C -0.23923 -0.24166 -0.24375 -0.24259 -0.24635 -0.24444 C -0.2559 -0.25023 -0.25677 -0.24977 -0.26909 -0.25324 C -0.27534 -0.25509 -0.2802 -0.25764 -0.28663 -0.25926 C -0.29878 -0.2625 -0.3118 -0.26504 -0.32361 -0.26782 " pathEditMode="relative" rAng="0" ptsTypes="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126" y="5159096"/>
            <a:ext cx="247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a)broken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3585" y="5905730"/>
            <a:ext cx="4057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d)was broken  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7407" y="5159097"/>
            <a:ext cx="4630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b)was breaking   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535" y="5902733"/>
            <a:ext cx="1784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 broke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762963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               The </a:t>
            </a:r>
            <a:r>
              <a:rPr lang="en-US" sz="4000" b="1" dirty="0"/>
              <a:t>Dog and the Donkey</a:t>
            </a:r>
            <a:endParaRPr lang="ru-RU" sz="4000" dirty="0"/>
          </a:p>
          <a:p>
            <a:r>
              <a:rPr lang="en-US" sz="4000" dirty="0"/>
              <a:t>Once in a small town there lived a baker. He had two pets — a dog and a donkey. The dog kept watch over the house. The donkey carried the bread and the cakes that the baker made. One night a thief </a:t>
            </a:r>
            <a:r>
              <a:rPr lang="en-US" sz="4000" dirty="0" smtClean="0"/>
              <a:t>_____________     into </a:t>
            </a:r>
            <a:r>
              <a:rPr lang="en-US" sz="4000" dirty="0"/>
              <a:t>the house.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9697" y="5902732"/>
            <a:ext cx="635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4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6482 C -0.0059 -0.08959 -0.00329 -0.07755 -0.00764 -0.10139 C -0.00781 -0.10255 -0.02152 -0.13195 -0.02222 -0.13357 C -0.02534 -0.15047 -0.03055 -0.15649 -0.04149 -0.16366 C -0.04305 -0.16574 -0.04496 -0.16783 -0.04635 -0.17014 C -0.04878 -0.17431 -0.05295 -0.18311 -0.05295 -0.18287 C -0.05625 -0.19699 -0.05312 -0.18241 -0.05607 -0.20672 C -0.05642 -0.20973 -0.05694 -0.2125 -0.05764 -0.21528 C -0.05816 -0.2176 -0.05937 -0.22176 -0.05937 -0.22153 " pathEditMode="relative" rAng="0" ptsTypes="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5058951"/>
            <a:ext cx="1927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a)slept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8549" y="5895290"/>
            <a:ext cx="3391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d)has slept  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5889948"/>
            <a:ext cx="2780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c)sleeps   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2818" y="5133884"/>
            <a:ext cx="3582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 was sleeping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07" y="116632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532440" y="6408712"/>
            <a:ext cx="539552" cy="332656"/>
          </a:xfrm>
          <a:prstGeom prst="rightArrow">
            <a:avLst/>
          </a:prstGeom>
          <a:solidFill>
            <a:srgbClr val="4A4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762963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              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5008" y="1110831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baker </a:t>
            </a:r>
            <a:r>
              <a:rPr lang="en-US" sz="4000" dirty="0" smtClean="0"/>
              <a:t>_______________ </a:t>
            </a:r>
            <a:r>
              <a:rPr lang="en-US" sz="4000" dirty="0"/>
              <a:t>soundly. The dog too was fast asleep, he did not bark at the thief.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36392" y="5169657"/>
            <a:ext cx="707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01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-0.06597 C -0.00834 -0.15093 0.00468 -0.10972 -0.01719 -0.19121 C -0.01806 -0.19514 -0.08698 -0.29584 -0.09045 -0.30139 C -0.10608 -0.35926 -0.13212 -0.37986 -0.18716 -0.4044 C -0.19497 -0.41134 -0.20452 -0.41852 -0.21146 -0.42639 C -0.22379 -0.44074 -0.24462 -0.47084 -0.24462 -0.47014 C -0.26129 -0.51829 -0.24549 -0.46852 -0.26042 -0.55162 C -0.26216 -0.56204 -0.26476 -0.57153 -0.26823 -0.58102 C -0.27084 -0.58889 -0.27674 -0.60301 -0.27674 -0.60232 " pathEditMode="relative" rAng="0" ptsTypes="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587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 и Людмила</dc:creator>
  <cp:lastModifiedBy>Пользователь Windows</cp:lastModifiedBy>
  <cp:revision>28</cp:revision>
  <dcterms:created xsi:type="dcterms:W3CDTF">2019-11-13T16:12:01Z</dcterms:created>
  <dcterms:modified xsi:type="dcterms:W3CDTF">2020-03-05T11:34:11Z</dcterms:modified>
</cp:coreProperties>
</file>