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2" r:id="rId8"/>
    <p:sldId id="274" r:id="rId9"/>
    <p:sldId id="288" r:id="rId10"/>
    <p:sldId id="289" r:id="rId11"/>
    <p:sldId id="286" r:id="rId12"/>
    <p:sldId id="291" r:id="rId13"/>
    <p:sldId id="28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7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9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1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00109"/>
            <a:ext cx="7772400" cy="2600342"/>
          </a:xfrm>
        </p:spPr>
        <p:txBody>
          <a:bodyPr/>
          <a:lstStyle/>
          <a:p>
            <a:r>
              <a:rPr lang="ru-RU" dirty="0" smtClean="0"/>
              <a:t>Красная книга Калмыкии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 неё занесены редкие и исчезающие виды птиц Калмыкии</a:t>
            </a:r>
            <a:endParaRPr lang="ru-RU" dirty="0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428596" y="571480"/>
          <a:ext cx="8001055" cy="5715040"/>
        </p:xfrm>
        <a:graphic>
          <a:graphicData uri="http://schemas.openxmlformats.org/presentationml/2006/ole">
            <p:oleObj spid="_x0000_s3074" name="Acrobat Document" r:id="rId3" imgW="5667139" imgH="8019997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МРАМОРНЫЙ          САВКА</a:t>
            </a:r>
            <a:br>
              <a:rPr lang="ru-RU" dirty="0" smtClean="0"/>
            </a:br>
            <a:r>
              <a:rPr lang="ru-RU" dirty="0" smtClean="0"/>
              <a:t>ЧИРОК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8130" name="Object 2"/>
          <p:cNvGraphicFramePr>
            <a:graphicFrameLocks noChangeAspect="1"/>
          </p:cNvGraphicFramePr>
          <p:nvPr/>
        </p:nvGraphicFramePr>
        <p:xfrm>
          <a:off x="500034" y="1643050"/>
          <a:ext cx="3571900" cy="4572032"/>
        </p:xfrm>
        <a:graphic>
          <a:graphicData uri="http://schemas.openxmlformats.org/presentationml/2006/ole">
            <p:oleObj spid="_x0000_s48130" name="Acrobat Document" r:id="rId3" imgW="5667139" imgH="8019997" progId="AcroExch.Document.7">
              <p:embed/>
            </p:oleObj>
          </a:graphicData>
        </a:graphic>
      </p:graphicFrame>
      <p:graphicFrame>
        <p:nvGraphicFramePr>
          <p:cNvPr id="48131" name="Object 3"/>
          <p:cNvGraphicFramePr>
            <a:graphicFrameLocks noChangeAspect="1"/>
          </p:cNvGraphicFramePr>
          <p:nvPr/>
        </p:nvGraphicFramePr>
        <p:xfrm>
          <a:off x="4357686" y="1643050"/>
          <a:ext cx="3786214" cy="4429156"/>
        </p:xfrm>
        <a:graphic>
          <a:graphicData uri="http://schemas.openxmlformats.org/presentationml/2006/ole">
            <p:oleObj spid="_x0000_s48131" name="Acrobat Document" r:id="rId4" imgW="5667139" imgH="8019997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КАРАВАЙКА            КОЛПИЦА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9154" name="Object 2"/>
          <p:cNvGraphicFramePr>
            <a:graphicFrameLocks noChangeAspect="1"/>
          </p:cNvGraphicFramePr>
          <p:nvPr/>
        </p:nvGraphicFramePr>
        <p:xfrm>
          <a:off x="357158" y="1571612"/>
          <a:ext cx="4071966" cy="4714908"/>
        </p:xfrm>
        <a:graphic>
          <a:graphicData uri="http://schemas.openxmlformats.org/presentationml/2006/ole">
            <p:oleObj spid="_x0000_s49154" name="Acrobat Document" r:id="rId3" imgW="5667139" imgH="8019997" progId="AcroExch.Document.7">
              <p:embed/>
            </p:oleObj>
          </a:graphicData>
        </a:graphic>
      </p:graphicFrame>
      <p:graphicFrame>
        <p:nvGraphicFramePr>
          <p:cNvPr id="49155" name="Object 3"/>
          <p:cNvGraphicFramePr>
            <a:graphicFrameLocks noChangeAspect="1"/>
          </p:cNvGraphicFramePr>
          <p:nvPr/>
        </p:nvGraphicFramePr>
        <p:xfrm>
          <a:off x="4572000" y="1571612"/>
          <a:ext cx="4071966" cy="4714908"/>
        </p:xfrm>
        <a:graphic>
          <a:graphicData uri="http://schemas.openxmlformats.org/presentationml/2006/ole">
            <p:oleObj spid="_x0000_s49155" name="Acrobat Document" r:id="rId4" imgW="5667139" imgH="8019997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ЖУРАВЛЬ-            МАЛЫЙ ЛЕБЕДЬ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 smtClean="0"/>
              <a:t>КРАСАВКА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0178" name="Object 2"/>
          <p:cNvGraphicFramePr>
            <a:graphicFrameLocks noChangeAspect="1"/>
          </p:cNvGraphicFramePr>
          <p:nvPr/>
        </p:nvGraphicFramePr>
        <p:xfrm>
          <a:off x="428596" y="1643050"/>
          <a:ext cx="3714776" cy="4500594"/>
        </p:xfrm>
        <a:graphic>
          <a:graphicData uri="http://schemas.openxmlformats.org/presentationml/2006/ole">
            <p:oleObj spid="_x0000_s50178" name="Acrobat Document" r:id="rId3" imgW="5667139" imgH="8019997" progId="AcroExch.Document.7">
              <p:embed/>
            </p:oleObj>
          </a:graphicData>
        </a:graphic>
      </p:graphicFrame>
      <p:graphicFrame>
        <p:nvGraphicFramePr>
          <p:cNvPr id="50179" name="Object 3"/>
          <p:cNvGraphicFramePr>
            <a:graphicFrameLocks noChangeAspect="1"/>
          </p:cNvGraphicFramePr>
          <p:nvPr/>
        </p:nvGraphicFramePr>
        <p:xfrm>
          <a:off x="4357686" y="1643050"/>
          <a:ext cx="3500462" cy="4349752"/>
        </p:xfrm>
        <a:graphic>
          <a:graphicData uri="http://schemas.openxmlformats.org/presentationml/2006/ole">
            <p:oleObj spid="_x0000_s50179" name="Acrobat Document" r:id="rId4" imgW="5667139" imgH="8019997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058" name="Object 2"/>
          <p:cNvGraphicFramePr>
            <a:graphicFrameLocks noChangeAspect="1"/>
          </p:cNvGraphicFramePr>
          <p:nvPr/>
        </p:nvGraphicFramePr>
        <p:xfrm>
          <a:off x="1500166" y="857232"/>
          <a:ext cx="6643734" cy="5357850"/>
        </p:xfrm>
        <a:graphic>
          <a:graphicData uri="http://schemas.openxmlformats.org/presentationml/2006/ole">
            <p:oleObj spid="_x0000_s45058" name="Acrobat Document" r:id="rId3" imgW="5667139" imgH="8019997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Елена Владимировна\Desktop\img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лена Владимировна\Desktop\img25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Елена Владимировна\Desktop\img19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Елена Владимировна\Desktop\img_v99703683_3_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357166"/>
            <a:ext cx="8128000" cy="61436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Елена Владимировна\Desktop\img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Елена Владимировна\Desktop\img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БЕЛОГОЛОВЫЙ     ЧЁРНЫЙ ГРИФ</a:t>
            </a:r>
            <a:br>
              <a:rPr lang="ru-RU" dirty="0" smtClean="0"/>
            </a:br>
            <a:r>
              <a:rPr lang="ru-RU" dirty="0" smtClean="0"/>
              <a:t>СИП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33794" name="Object 2"/>
          <p:cNvGraphicFramePr>
            <a:graphicFrameLocks noChangeAspect="1"/>
          </p:cNvGraphicFramePr>
          <p:nvPr/>
        </p:nvGraphicFramePr>
        <p:xfrm>
          <a:off x="500034" y="1571612"/>
          <a:ext cx="4000528" cy="4857784"/>
        </p:xfrm>
        <a:graphic>
          <a:graphicData uri="http://schemas.openxmlformats.org/presentationml/2006/ole">
            <p:oleObj spid="_x0000_s33794" name="Acrobat Document" r:id="rId3" imgW="5667139" imgH="8019997" progId="AcroExch.Document.7">
              <p:embed/>
            </p:oleObj>
          </a:graphicData>
        </a:graphic>
      </p:graphicFrame>
      <p:graphicFrame>
        <p:nvGraphicFramePr>
          <p:cNvPr id="33795" name="Object 3"/>
          <p:cNvGraphicFramePr>
            <a:graphicFrameLocks noChangeAspect="1"/>
          </p:cNvGraphicFramePr>
          <p:nvPr/>
        </p:nvGraphicFramePr>
        <p:xfrm>
          <a:off x="4643438" y="1643050"/>
          <a:ext cx="3357586" cy="4714908"/>
        </p:xfrm>
        <a:graphic>
          <a:graphicData uri="http://schemas.openxmlformats.org/presentationml/2006/ole">
            <p:oleObj spid="_x0000_s33795" name="Acrobat Document" r:id="rId4" imgW="5667139" imgH="8019997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СТРЕПЕТ                 ФИЛИН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7106" name="Object 2"/>
          <p:cNvGraphicFramePr>
            <a:graphicFrameLocks noChangeAspect="1"/>
          </p:cNvGraphicFramePr>
          <p:nvPr/>
        </p:nvGraphicFramePr>
        <p:xfrm>
          <a:off x="428596" y="1643050"/>
          <a:ext cx="3714776" cy="4564066"/>
        </p:xfrm>
        <a:graphic>
          <a:graphicData uri="http://schemas.openxmlformats.org/presentationml/2006/ole">
            <p:oleObj spid="_x0000_s47106" name="Acrobat Document" r:id="rId3" imgW="5667139" imgH="8019997" progId="AcroExch.Document.7">
              <p:embed/>
            </p:oleObj>
          </a:graphicData>
        </a:graphic>
      </p:graphicFrame>
      <p:graphicFrame>
        <p:nvGraphicFramePr>
          <p:cNvPr id="47107" name="Object 3"/>
          <p:cNvGraphicFramePr>
            <a:graphicFrameLocks noChangeAspect="1"/>
          </p:cNvGraphicFramePr>
          <p:nvPr/>
        </p:nvGraphicFramePr>
        <p:xfrm>
          <a:off x="4429124" y="1643050"/>
          <a:ext cx="3500462" cy="4572032"/>
        </p:xfrm>
        <a:graphic>
          <a:graphicData uri="http://schemas.openxmlformats.org/presentationml/2006/ole">
            <p:oleObj spid="_x0000_s47107" name="Acrobat Document" r:id="rId4" imgW="5667139" imgH="8019997" progId="AcroExch.Document.7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хническ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298</TotalTime>
  <Words>24</Words>
  <PresentationFormat>Экран (4:3)</PresentationFormat>
  <Paragraphs>7</Paragraphs>
  <Slides>13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Техническая</vt:lpstr>
      <vt:lpstr>Acrobat Document</vt:lpstr>
      <vt:lpstr>Adobe Acrobat Document</vt:lpstr>
      <vt:lpstr>Красная книга Калмыкии</vt:lpstr>
      <vt:lpstr>Слайд 2</vt:lpstr>
      <vt:lpstr>Слайд 3</vt:lpstr>
      <vt:lpstr>Слайд 4</vt:lpstr>
      <vt:lpstr>Слайд 5</vt:lpstr>
      <vt:lpstr>Слайд 6</vt:lpstr>
      <vt:lpstr>Слайд 7</vt:lpstr>
      <vt:lpstr>БЕЛОГОЛОВЫЙ     ЧЁРНЫЙ ГРИФ СИП</vt:lpstr>
      <vt:lpstr>СТРЕПЕТ                 ФИЛИН</vt:lpstr>
      <vt:lpstr>МРАМОРНЫЙ          САВКА ЧИРОК</vt:lpstr>
      <vt:lpstr>КАРАВАЙКА            КОЛПИЦА</vt:lpstr>
      <vt:lpstr>ЖУРАВЛЬ-            МАЛЫЙ ЛЕБЕДЬ  КРАСАВКА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Красная книга Калмыкии</dc:title>
  <dc:creator>Елена Владимировна</dc:creator>
  <cp:lastModifiedBy>Елена Владимировна</cp:lastModifiedBy>
  <cp:revision>32</cp:revision>
  <dcterms:created xsi:type="dcterms:W3CDTF">2018-11-19T10:20:22Z</dcterms:created>
  <dcterms:modified xsi:type="dcterms:W3CDTF">2018-11-21T09:22:10Z</dcterms:modified>
</cp:coreProperties>
</file>