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esochnizza.ru/wp-content/uploads/2012/02/krossword1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esochnizza.ru/wp-content/uploads/2012/02/krossword4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esochnizza.ru/wp-content/uploads/2012/02/krossword52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Ребусы и кроссворды </a:t>
            </a:r>
            <a:br>
              <a:rPr lang="ru-RU" dirty="0" smtClean="0"/>
            </a:br>
            <a:r>
              <a:rPr lang="ru-RU" dirty="0" smtClean="0"/>
              <a:t>на уроке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365104"/>
            <a:ext cx="2952328" cy="1273696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Пахомова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23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89" y="5301208"/>
            <a:ext cx="8229600" cy="1143000"/>
          </a:xfrm>
        </p:spPr>
        <p:txBody>
          <a:bodyPr/>
          <a:lstStyle/>
          <a:p>
            <a:r>
              <a:rPr lang="en-US" dirty="0" smtClean="0"/>
              <a:t>balance</a:t>
            </a:r>
            <a:endParaRPr lang="ru-RU" dirty="0"/>
          </a:p>
        </p:txBody>
      </p:sp>
      <p:pic>
        <p:nvPicPr>
          <p:cNvPr id="4" name="Рисунок 3" descr="http://img1.liveinternet.ru/images/attach/c/7/96/679/96679611_bala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9674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3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en-US" dirty="0" smtClean="0"/>
              <a:t>fable</a:t>
            </a:r>
            <a:endParaRPr lang="ru-RU" dirty="0"/>
          </a:p>
        </p:txBody>
      </p:sp>
      <p:pic>
        <p:nvPicPr>
          <p:cNvPr id="4" name="Рисунок 3" descr="http://img1.liveinternet.ru/images/attach/c/7/96/679/96679613_fab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0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оссворд на английском фрукты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84887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0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ser1\Downloads\ответ крассворда фруктов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3176"/>
            <a:ext cx="6912768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оссворд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873"/>
            <a:ext cx="7632848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6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ser1\Downloads\ответ крассворда овоще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552728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2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оссворд на английском языке в картинках животные">
            <a:hlinkClick r:id="rId2" tgtFrame="&quot;_blank&quot;" tooltip="&quot;animals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372"/>
            <a:ext cx="7128792" cy="602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4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ser1\Downloads\ответ крассворда животны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336704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445224"/>
            <a:ext cx="8229600" cy="1143000"/>
          </a:xfrm>
        </p:spPr>
        <p:txBody>
          <a:bodyPr/>
          <a:lstStyle/>
          <a:p>
            <a:r>
              <a:rPr lang="en-US" dirty="0" smtClean="0"/>
              <a:t>doctor</a:t>
            </a:r>
            <a:endParaRPr lang="ru-RU" dirty="0"/>
          </a:p>
        </p:txBody>
      </p:sp>
      <p:pic>
        <p:nvPicPr>
          <p:cNvPr id="4" name="Рисунок 3" descr="http://img0.liveinternet.ru/images/attach/c/7/96/679/96679602_doct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33670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7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044186"/>
            <a:ext cx="7772400" cy="1470025"/>
          </a:xfrm>
        </p:spPr>
        <p:txBody>
          <a:bodyPr/>
          <a:lstStyle/>
          <a:p>
            <a:r>
              <a:rPr lang="en-US" dirty="0" smtClean="0"/>
              <a:t>Cabbage</a:t>
            </a:r>
            <a:endParaRPr lang="ru-RU" dirty="0"/>
          </a:p>
        </p:txBody>
      </p:sp>
      <p:pic>
        <p:nvPicPr>
          <p:cNvPr id="4" name="Рисунок 3" descr="http://img0.liveinternet.ru/images/attach/c/7/96/679/96679600_cabb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200765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/>
          <a:lstStyle/>
          <a:p>
            <a:r>
              <a:rPr lang="en-US" dirty="0" smtClean="0"/>
              <a:t>name</a:t>
            </a:r>
            <a:endParaRPr lang="ru-RU" dirty="0"/>
          </a:p>
        </p:txBody>
      </p:sp>
      <p:pic>
        <p:nvPicPr>
          <p:cNvPr id="4" name="Рисунок 3" descr="http://img1.liveinternet.ru/images/attach/c/7/96/679/96679603_na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480720" cy="4481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4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/>
          <a:lstStyle/>
          <a:p>
            <a:r>
              <a:rPr lang="en-US" dirty="0" smtClean="0"/>
              <a:t>medal</a:t>
            </a:r>
            <a:endParaRPr lang="ru-RU" dirty="0"/>
          </a:p>
        </p:txBody>
      </p:sp>
      <p:pic>
        <p:nvPicPr>
          <p:cNvPr id="4" name="Рисунок 3" descr="http://img0.liveinternet.ru/images/attach/c/7/96/679/96679604_med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538389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6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86" y="5373216"/>
            <a:ext cx="8229600" cy="1143000"/>
          </a:xfrm>
        </p:spPr>
        <p:txBody>
          <a:bodyPr/>
          <a:lstStyle/>
          <a:p>
            <a:r>
              <a:rPr lang="en-US" dirty="0" smtClean="0"/>
              <a:t>stop</a:t>
            </a:r>
            <a:endParaRPr lang="ru-RU" dirty="0"/>
          </a:p>
        </p:txBody>
      </p:sp>
      <p:pic>
        <p:nvPicPr>
          <p:cNvPr id="4" name="Рисунок 3" descr="http://img1.liveinternet.ru/images/attach/c/7/96/679/96679605_st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227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9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/>
          <a:lstStyle/>
          <a:p>
            <a:r>
              <a:rPr lang="en-US" dirty="0" smtClean="0"/>
              <a:t>monkey</a:t>
            </a:r>
            <a:endParaRPr lang="ru-RU" dirty="0"/>
          </a:p>
        </p:txBody>
      </p:sp>
      <p:pic>
        <p:nvPicPr>
          <p:cNvPr id="4" name="Рисунок 3" descr="http://img0.liveinternet.ru/images/attach/c/7/96/679/96679606_monke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27626" cy="451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/>
          <a:lstStyle/>
          <a:p>
            <a:r>
              <a:rPr lang="en-US" dirty="0" smtClean="0"/>
              <a:t>hollow</a:t>
            </a:r>
            <a:endParaRPr lang="ru-RU" dirty="0"/>
          </a:p>
        </p:txBody>
      </p:sp>
      <p:pic>
        <p:nvPicPr>
          <p:cNvPr id="4" name="Рисунок 3" descr="http://img0.liveinternet.ru/images/attach/c/7/96/679/96679608_holl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98477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0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301208"/>
            <a:ext cx="8229600" cy="1143000"/>
          </a:xfrm>
        </p:spPr>
        <p:txBody>
          <a:bodyPr/>
          <a:lstStyle/>
          <a:p>
            <a:r>
              <a:rPr lang="en-US" dirty="0" smtClean="0"/>
              <a:t>summer</a:t>
            </a:r>
            <a:endParaRPr lang="ru-RU" dirty="0"/>
          </a:p>
        </p:txBody>
      </p:sp>
      <p:pic>
        <p:nvPicPr>
          <p:cNvPr id="4" name="Рисунок 3" descr="http://img0.liveinternet.ru/images/attach/c/7/96/679/96679610_summ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62473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6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</TotalTime>
  <Words>18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Ребусы и кроссворды  на уроке английского языка</vt:lpstr>
      <vt:lpstr>doctor</vt:lpstr>
      <vt:lpstr>Cabbage</vt:lpstr>
      <vt:lpstr>name</vt:lpstr>
      <vt:lpstr>medal</vt:lpstr>
      <vt:lpstr>stop</vt:lpstr>
      <vt:lpstr>monkey</vt:lpstr>
      <vt:lpstr>hollow</vt:lpstr>
      <vt:lpstr>summer</vt:lpstr>
      <vt:lpstr>balance</vt:lpstr>
      <vt:lpstr>fable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Cabbage</dc:title>
  <dc:creator>Aser1</dc:creator>
  <cp:lastModifiedBy>Aser1</cp:lastModifiedBy>
  <cp:revision>11</cp:revision>
  <dcterms:created xsi:type="dcterms:W3CDTF">2017-11-03T14:09:37Z</dcterms:created>
  <dcterms:modified xsi:type="dcterms:W3CDTF">2017-11-07T02:31:47Z</dcterms:modified>
</cp:coreProperties>
</file>