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82180-EAE9-4F3F-A3B3-C1AA6CFEEC4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CE65-CB2D-41CE-AFC2-A9978C81A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8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CE65-CB2D-41CE-AFC2-A9978C81AE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4795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Развитие технологий и их влияние на среду обитания человека и уклад общественной жизни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sz="4000" dirty="0">
                <a:ea typeface="Calibri"/>
                <a:cs typeface="Times New Roman"/>
              </a:rPr>
              <a:t> </a:t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7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4" y="-2006"/>
            <a:ext cx="9701201" cy="728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7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4" y="15889"/>
            <a:ext cx="10054051" cy="75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-6378"/>
            <a:ext cx="9138366" cy="68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3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Придумать предмет для человека</a:t>
            </a:r>
            <a:endParaRPr lang="ru-RU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" y="1412776"/>
            <a:ext cx="9127795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9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37104" cy="685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3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4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5562" cy="687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9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8" y="0"/>
            <a:ext cx="9176838" cy="68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78" y="-28781"/>
            <a:ext cx="9062573" cy="68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4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8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87424"/>
            <a:ext cx="9992127" cy="75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71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Экран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технологий и их влияние на среду обитания человека и уклад общественной жизни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Придумать предмет для человека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технологий и их влияние на среду обитания человека и уклад общественной жизни   </dc:title>
  <dc:creator>Мария И. Скороход</dc:creator>
  <cp:lastModifiedBy>Мария И. Скороход</cp:lastModifiedBy>
  <cp:revision>2</cp:revision>
  <dcterms:created xsi:type="dcterms:W3CDTF">2020-09-04T02:12:32Z</dcterms:created>
  <dcterms:modified xsi:type="dcterms:W3CDTF">2020-09-04T02:27:38Z</dcterms:modified>
</cp:coreProperties>
</file>