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9" r:id="rId4"/>
    <p:sldId id="257" r:id="rId5"/>
    <p:sldId id="258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1090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6D3E3-0A28-408E-A506-E712890B8EFB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8404C-4D9E-45D6-8EC4-40F7ACF8C3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7653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6D3E3-0A28-408E-A506-E712890B8EFB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8404C-4D9E-45D6-8EC4-40F7ACF8C3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6206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6D3E3-0A28-408E-A506-E712890B8EFB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8404C-4D9E-45D6-8EC4-40F7ACF8C3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3355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6D3E3-0A28-408E-A506-E712890B8EFB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8404C-4D9E-45D6-8EC4-40F7ACF8C3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3123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6D3E3-0A28-408E-A506-E712890B8EFB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8404C-4D9E-45D6-8EC4-40F7ACF8C3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0933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6D3E3-0A28-408E-A506-E712890B8EFB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8404C-4D9E-45D6-8EC4-40F7ACF8C3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3113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6D3E3-0A28-408E-A506-E712890B8EFB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8404C-4D9E-45D6-8EC4-40F7ACF8C3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2761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6D3E3-0A28-408E-A506-E712890B8EFB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8404C-4D9E-45D6-8EC4-40F7ACF8C3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914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6D3E3-0A28-408E-A506-E712890B8EFB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8404C-4D9E-45D6-8EC4-40F7ACF8C3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3960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6D3E3-0A28-408E-A506-E712890B8EFB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8404C-4D9E-45D6-8EC4-40F7ACF8C3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0814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6D3E3-0A28-408E-A506-E712890B8EFB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8404C-4D9E-45D6-8EC4-40F7ACF8C3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2563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16D3E3-0A28-408E-A506-E712890B8EFB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A8404C-4D9E-45D6-8EC4-40F7ACF8C3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9459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jpe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10" Type="http://schemas.openxmlformats.org/officeDocument/2006/relationships/image" Target="../media/image1.pn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Step 4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6113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025_S 4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79712" y="2276872"/>
            <a:ext cx="2835177" cy="1927923"/>
          </a:xfrm>
        </p:spPr>
      </p:pic>
    </p:spTree>
    <p:extLst>
      <p:ext uri="{BB962C8B-B14F-4D97-AF65-F5344CB8AC3E}">
        <p14:creationId xmlns:p14="http://schemas.microsoft.com/office/powerpoint/2010/main" val="343251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51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Разыграйте сцену знакомства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 numCol="2"/>
          <a:lstStyle/>
          <a:p>
            <a:r>
              <a:rPr lang="en-US" dirty="0" smtClean="0"/>
              <a:t>Ben                         Deb</a:t>
            </a:r>
          </a:p>
          <a:p>
            <a:pPr algn="just"/>
            <a:r>
              <a:rPr lang="en-US" dirty="0" smtClean="0"/>
              <a:t>Ted                         Nell</a:t>
            </a:r>
          </a:p>
          <a:p>
            <a:r>
              <a:rPr lang="en-US" dirty="0" err="1" smtClean="0"/>
              <a:t>Mell</a:t>
            </a:r>
            <a:r>
              <a:rPr lang="en-US" dirty="0" smtClean="0"/>
              <a:t>                       Tess</a:t>
            </a:r>
          </a:p>
          <a:p>
            <a:r>
              <a:rPr lang="en-US" dirty="0" smtClean="0"/>
              <a:t>Ken                         Meg</a:t>
            </a:r>
          </a:p>
          <a:p>
            <a:r>
              <a:rPr lang="en-US" dirty="0" smtClean="0"/>
              <a:t>Ed                           Bet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4920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тебя зовут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I’m ____________</a:t>
            </a:r>
          </a:p>
          <a:p>
            <a:r>
              <a:rPr lang="en-US" sz="6600" dirty="0" smtClean="0"/>
              <a:t>My name is________</a:t>
            </a:r>
            <a:endParaRPr lang="ru-RU" sz="6600" dirty="0"/>
          </a:p>
        </p:txBody>
      </p:sp>
      <p:pic>
        <p:nvPicPr>
          <p:cNvPr id="4" name="026_S 4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83568" y="3861048"/>
            <a:ext cx="2232248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319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0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Познакомьтесь с новыми словами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124744"/>
            <a:ext cx="2841113" cy="189407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4841169"/>
            <a:ext cx="2555776" cy="18068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880" y="1124744"/>
            <a:ext cx="1637939" cy="21469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4221088"/>
            <a:ext cx="2552328" cy="255232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3271684"/>
            <a:ext cx="2156001" cy="1341512"/>
          </a:xfrm>
          <a:prstGeom prst="rect">
            <a:avLst/>
          </a:prstGeom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1454813"/>
              </p:ext>
            </p:extLst>
          </p:nvPr>
        </p:nvGraphicFramePr>
        <p:xfrm>
          <a:off x="0" y="1268762"/>
          <a:ext cx="4283967" cy="35856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7989"/>
                <a:gridCol w="1427989"/>
                <a:gridCol w="1427989"/>
              </a:tblGrid>
              <a:tr h="448202">
                <a:tc>
                  <a:txBody>
                    <a:bodyPr/>
                    <a:lstStyle/>
                    <a:p>
                      <a:r>
                        <a:rPr lang="en-US" dirty="0" smtClean="0"/>
                        <a:t>Bed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[bed]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кровать</a:t>
                      </a:r>
                      <a:endParaRPr lang="ru-RU" dirty="0"/>
                    </a:p>
                  </a:txBody>
                  <a:tcPr/>
                </a:tc>
              </a:tr>
              <a:tr h="448202">
                <a:tc>
                  <a:txBody>
                    <a:bodyPr/>
                    <a:lstStyle/>
                    <a:p>
                      <a:r>
                        <a:rPr lang="en-US" dirty="0" smtClean="0"/>
                        <a:t>Tent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[tent]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палатка</a:t>
                      </a:r>
                      <a:endParaRPr lang="ru-RU" dirty="0"/>
                    </a:p>
                  </a:txBody>
                  <a:tcPr/>
                </a:tc>
              </a:tr>
              <a:tr h="448202">
                <a:tc>
                  <a:txBody>
                    <a:bodyPr/>
                    <a:lstStyle/>
                    <a:p>
                      <a:r>
                        <a:rPr lang="en-US" dirty="0" smtClean="0"/>
                        <a:t>Ten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[ten]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десять</a:t>
                      </a:r>
                      <a:endParaRPr lang="ru-RU" dirty="0"/>
                    </a:p>
                  </a:txBody>
                  <a:tcPr/>
                </a:tc>
              </a:tr>
              <a:tr h="448202">
                <a:tc>
                  <a:txBody>
                    <a:bodyPr/>
                    <a:lstStyle/>
                    <a:p>
                      <a:r>
                        <a:rPr lang="en-US" dirty="0" smtClean="0"/>
                        <a:t>Bell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[</a:t>
                      </a:r>
                      <a:r>
                        <a:rPr lang="en-US" dirty="0" err="1" smtClean="0"/>
                        <a:t>bel</a:t>
                      </a:r>
                      <a:r>
                        <a:rPr lang="en-US" dirty="0" smtClean="0"/>
                        <a:t>]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колокол</a:t>
                      </a:r>
                      <a:endParaRPr lang="ru-RU" dirty="0"/>
                    </a:p>
                  </a:txBody>
                  <a:tcPr/>
                </a:tc>
              </a:tr>
              <a:tr h="448202">
                <a:tc>
                  <a:txBody>
                    <a:bodyPr/>
                    <a:lstStyle/>
                    <a:p>
                      <a:r>
                        <a:rPr lang="en-US" dirty="0" smtClean="0"/>
                        <a:t>Net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[net]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Сачок, сеть</a:t>
                      </a:r>
                      <a:endParaRPr lang="ru-RU" dirty="0"/>
                    </a:p>
                  </a:txBody>
                  <a:tcPr/>
                </a:tc>
              </a:tr>
              <a:tr h="448202">
                <a:tc>
                  <a:txBody>
                    <a:bodyPr/>
                    <a:lstStyle/>
                    <a:p>
                      <a:r>
                        <a:rPr lang="en-US" dirty="0" smtClean="0"/>
                        <a:t>Belt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[belt]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ремень</a:t>
                      </a:r>
                      <a:endParaRPr lang="ru-RU" dirty="0"/>
                    </a:p>
                  </a:txBody>
                  <a:tcPr/>
                </a:tc>
              </a:tr>
              <a:tr h="448202">
                <a:tc>
                  <a:txBody>
                    <a:bodyPr/>
                    <a:lstStyle/>
                    <a:p>
                      <a:r>
                        <a:rPr lang="en-US" dirty="0" smtClean="0"/>
                        <a:t>egg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[</a:t>
                      </a:r>
                      <a:r>
                        <a:rPr lang="en-US" dirty="0" err="1" smtClean="0"/>
                        <a:t>eg</a:t>
                      </a:r>
                      <a:r>
                        <a:rPr lang="en-US" dirty="0" smtClean="0"/>
                        <a:t>]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яйцо</a:t>
                      </a:r>
                      <a:endParaRPr lang="ru-RU" dirty="0"/>
                    </a:p>
                  </a:txBody>
                  <a:tcPr/>
                </a:tc>
              </a:tr>
              <a:tr h="448202">
                <a:tc>
                  <a:txBody>
                    <a:bodyPr/>
                    <a:lstStyle/>
                    <a:p>
                      <a:r>
                        <a:rPr lang="en-US" dirty="0" smtClean="0"/>
                        <a:t>nest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[nest]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гнездо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464" y="3176570"/>
            <a:ext cx="2218067" cy="1664599"/>
          </a:xfrm>
          <a:prstGeom prst="rect">
            <a:avLst/>
          </a:prstGeom>
        </p:spPr>
      </p:pic>
      <p:pic>
        <p:nvPicPr>
          <p:cNvPr id="11" name="027_S 4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43608" y="5244390"/>
            <a:ext cx="1152128" cy="704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83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57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Новые буквы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000" dirty="0" err="1" smtClean="0"/>
              <a:t>Ff</a:t>
            </a:r>
            <a:endParaRPr lang="en-US" sz="6000" dirty="0" smtClean="0"/>
          </a:p>
          <a:p>
            <a:r>
              <a:rPr lang="en-US" sz="6000" dirty="0" err="1" smtClean="0"/>
              <a:t>Pp</a:t>
            </a:r>
            <a:endParaRPr lang="en-US" sz="6000" dirty="0" smtClean="0"/>
          </a:p>
          <a:p>
            <a:r>
              <a:rPr lang="en-US" sz="6000" dirty="0" err="1" smtClean="0"/>
              <a:t>Vv</a:t>
            </a:r>
            <a:endParaRPr lang="en-US" sz="6000" dirty="0" smtClean="0"/>
          </a:p>
          <a:p>
            <a:r>
              <a:rPr lang="en-US" sz="6000" dirty="0" err="1" smtClean="0"/>
              <a:t>Ww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389322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76</Words>
  <Application>Microsoft Office PowerPoint</Application>
  <PresentationFormat>Экран (4:3)</PresentationFormat>
  <Paragraphs>40</Paragraphs>
  <Slides>6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Step 4</vt:lpstr>
      <vt:lpstr>Презентация PowerPoint</vt:lpstr>
      <vt:lpstr>Разыграйте сцену знакомства</vt:lpstr>
      <vt:lpstr>Как тебя зовут</vt:lpstr>
      <vt:lpstr>Познакомьтесь с новыми словами</vt:lpstr>
      <vt:lpstr>Новые буквы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Step 4</dc:title>
  <dc:creator>user</dc:creator>
  <cp:lastModifiedBy>user</cp:lastModifiedBy>
  <cp:revision>3</cp:revision>
  <dcterms:created xsi:type="dcterms:W3CDTF">2020-09-14T04:27:22Z</dcterms:created>
  <dcterms:modified xsi:type="dcterms:W3CDTF">2020-09-14T04:50:11Z</dcterms:modified>
</cp:coreProperties>
</file>