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3" r:id="rId8"/>
    <p:sldId id="268" r:id="rId9"/>
    <p:sldId id="269" r:id="rId10"/>
    <p:sldId id="270" r:id="rId11"/>
    <p:sldId id="271" r:id="rId12"/>
    <p:sldId id="265" r:id="rId13"/>
    <p:sldId id="266" r:id="rId14"/>
    <p:sldId id="267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7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hkola/inostrannye-yazyki/angliiskiy-yazyk/library/2013/12/09/konspekt-otkrytogo-uroka-po-teme-spo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212" y="260648"/>
            <a:ext cx="6562731" cy="720080"/>
          </a:xfrm>
        </p:spPr>
        <p:txBody>
          <a:bodyPr/>
          <a:lstStyle/>
          <a:p>
            <a:r>
              <a:rPr lang="en-US" sz="3600" dirty="0" smtClean="0"/>
              <a:t>Look at the pictures and guess about the topic </a:t>
            </a:r>
            <a:endParaRPr lang="ru-RU" sz="3600" dirty="0"/>
          </a:p>
        </p:txBody>
      </p:sp>
      <p:pic>
        <p:nvPicPr>
          <p:cNvPr id="1026" name="Picture 2" descr="C:\Users\Настюша\Desktop\к открытому уроку\фут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8593"/>
            <a:ext cx="2321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юша\Desktop\к открытому уроку\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176">
            <a:off x="419855" y="2040950"/>
            <a:ext cx="385192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стюша\Desktop\к открытому уроку\лыж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937">
            <a:off x="5131615" y="1919771"/>
            <a:ext cx="3703960" cy="27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400800" cy="310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386"/>
            <a:ext cx="5355800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5350" y="3028891"/>
            <a:ext cx="5348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Show the action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31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036496" cy="61926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True/ false </a:t>
            </a:r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r>
              <a:rPr lang="en-US" sz="4000" dirty="0"/>
              <a:t>1</a:t>
            </a:r>
            <a:r>
              <a:rPr lang="en-US" sz="4000" dirty="0" smtClean="0"/>
              <a:t>.sport </a:t>
            </a:r>
            <a:r>
              <a:rPr lang="en-US" sz="4000" dirty="0"/>
              <a:t>helps people to keep fit, be healthy and strong </a:t>
            </a:r>
            <a:endParaRPr lang="ru-RU" sz="4000" dirty="0"/>
          </a:p>
          <a:p>
            <a:pPr marL="45720" indent="0">
              <a:buNone/>
            </a:pPr>
            <a:r>
              <a:rPr lang="en-US" sz="4000" dirty="0"/>
              <a:t> </a:t>
            </a:r>
            <a:endParaRPr lang="ru-RU" sz="4000" dirty="0"/>
          </a:p>
          <a:p>
            <a:pPr marL="45720" indent="0">
              <a:buNone/>
            </a:pPr>
            <a:r>
              <a:rPr lang="en-US" sz="4000" dirty="0"/>
              <a:t>2. People don’ t train themselves in sport clubs  and sections </a:t>
            </a:r>
            <a:endParaRPr lang="ru-RU" sz="4000" dirty="0"/>
          </a:p>
          <a:p>
            <a:pPr marL="45720" indent="0">
              <a:buNone/>
            </a:pPr>
            <a:r>
              <a:rPr lang="en-US" sz="4000" dirty="0"/>
              <a:t> </a:t>
            </a:r>
            <a:endParaRPr lang="ru-RU" sz="4000" dirty="0"/>
          </a:p>
          <a:p>
            <a:pPr marL="45720" indent="0">
              <a:buNone/>
            </a:pPr>
            <a:r>
              <a:rPr lang="en-US" sz="4000" dirty="0"/>
              <a:t>3. At Olympic Games people set many records and won medals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796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smtClean="0"/>
              <a:t>4. Another group of people don t prefer to watch sport competition on TV.</a:t>
            </a:r>
            <a:endParaRPr lang="ru-RU" sz="3600" dirty="0" smtClean="0"/>
          </a:p>
          <a:p>
            <a:endParaRPr lang="ru-RU" sz="3600" dirty="0"/>
          </a:p>
          <a:p>
            <a:pPr marL="45720" indent="0">
              <a:buNone/>
            </a:pPr>
            <a:r>
              <a:rPr lang="en-US" sz="3600" dirty="0"/>
              <a:t>5. Some people listen to sport news and read sport newspapers. </a:t>
            </a:r>
            <a:endParaRPr lang="ru-RU" sz="3600" dirty="0"/>
          </a:p>
          <a:p>
            <a:pPr marL="45720" indent="0">
              <a:buNone/>
            </a:pPr>
            <a:endParaRPr lang="ru-RU" sz="3600" dirty="0"/>
          </a:p>
          <a:p>
            <a:pPr marL="45720" indent="0">
              <a:buNone/>
            </a:pPr>
            <a:r>
              <a:rPr lang="en-US" sz="3600" dirty="0"/>
              <a:t>6. Children don’t  play </a:t>
            </a:r>
            <a:r>
              <a:rPr lang="en-US" sz="3600" dirty="0" err="1"/>
              <a:t>valleyball</a:t>
            </a:r>
            <a:r>
              <a:rPr lang="en-US" sz="3600" dirty="0"/>
              <a:t> and basketball at school</a:t>
            </a:r>
            <a:r>
              <a:rPr lang="en-US" sz="3600" dirty="0" smtClean="0"/>
              <a:t>.</a:t>
            </a:r>
            <a:endParaRPr lang="ru-RU" sz="3600" dirty="0"/>
          </a:p>
          <a:p>
            <a:pPr marL="45720" indent="0">
              <a:buNone/>
            </a:pP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11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331935"/>
              </p:ext>
            </p:extLst>
          </p:nvPr>
        </p:nvGraphicFramePr>
        <p:xfrm>
          <a:off x="251520" y="476672"/>
          <a:ext cx="64008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Настюша\Desktop\к открытому уроку\карандаш и мя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22758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6823" cy="1152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I can speak about sport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700808"/>
            <a:ext cx="5904656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 yes I can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50/50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No I can t </a:t>
            </a:r>
            <a:endParaRPr lang="ru-RU" dirty="0"/>
          </a:p>
        </p:txBody>
      </p:sp>
      <p:pic>
        <p:nvPicPr>
          <p:cNvPr id="3074" name="Picture 2" descr="C:\Users\Настюша\Desktop\к открытому уроку\раке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3396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12511" cy="1080120"/>
          </a:xfrm>
        </p:spPr>
        <p:txBody>
          <a:bodyPr/>
          <a:lstStyle/>
          <a:p>
            <a:r>
              <a:rPr lang="en-US" dirty="0" smtClean="0"/>
              <a:t>Topic of our lesson is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20888"/>
            <a:ext cx="6400800" cy="34747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Sport is</a:t>
            </a:r>
          </a:p>
          <a:p>
            <a:r>
              <a:rPr lang="en-US" sz="4800" dirty="0" smtClean="0"/>
              <a:t>fun.</a:t>
            </a:r>
            <a:endParaRPr lang="ru-RU" sz="4800" dirty="0"/>
          </a:p>
        </p:txBody>
      </p:sp>
      <p:pic>
        <p:nvPicPr>
          <p:cNvPr id="2050" name="Picture 2" descr="C:\Users\Настюша\Desktop\к открытому уроку\сноубо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24536" cy="36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408712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               </a:t>
            </a:r>
            <a:r>
              <a:rPr lang="en-US" sz="3200" dirty="0" smtClean="0"/>
              <a:t>Read the poem </a:t>
            </a:r>
          </a:p>
          <a:p>
            <a:endParaRPr lang="en-US" sz="3200" dirty="0"/>
          </a:p>
          <a:p>
            <a:pPr marL="45720" indent="0">
              <a:buNone/>
            </a:pPr>
            <a:r>
              <a:rPr lang="en-US" sz="6700" dirty="0" smtClean="0"/>
              <a:t>Sport </a:t>
            </a:r>
            <a:r>
              <a:rPr lang="en-US" sz="6700" dirty="0"/>
              <a:t>is fun for girls and boys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It’s much better than the toys.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You can sledge and ski and skate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And throw snowballs with Kate.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You can swim and play football,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Hockey, tennis, basketball.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You can jump and you can run,</a:t>
            </a:r>
            <a:endParaRPr lang="ru-RU" sz="6700" dirty="0"/>
          </a:p>
          <a:p>
            <a:pPr marL="45720" indent="0">
              <a:buNone/>
            </a:pPr>
            <a:r>
              <a:rPr lang="en-US" sz="6700" dirty="0"/>
              <a:t>You can have a lot of fun.</a:t>
            </a:r>
            <a:endParaRPr lang="ru-RU" sz="6700" dirty="0"/>
          </a:p>
          <a:p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11191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6552728" cy="2376264"/>
          </a:xfrm>
        </p:spPr>
        <p:txBody>
          <a:bodyPr/>
          <a:lstStyle/>
          <a:p>
            <a:r>
              <a:rPr lang="ru-RU" sz="3200" dirty="0" err="1">
                <a:effectLst/>
              </a:rPr>
              <a:t>In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sports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and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journeys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men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are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known</a:t>
            </a:r>
            <a:r>
              <a:rPr lang="ru-RU" sz="3200" dirty="0">
                <a:effectLst/>
              </a:rPr>
              <a:t>. 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Люди познаются в спорте и в путешествиях. 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 sound mind in a sound body.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ru-RU" sz="3600" dirty="0"/>
              <a:t>В здоровом теле здоровый дух.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503849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6632"/>
            <a:ext cx="6400800" cy="568863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                                    </a:t>
            </a:r>
            <a:r>
              <a:rPr lang="en-US" sz="4800" dirty="0" smtClean="0"/>
              <a:t>Kind of Sport </a:t>
            </a:r>
          </a:p>
          <a:p>
            <a:r>
              <a:rPr lang="en-US" sz="7000" dirty="0" smtClean="0"/>
              <a:t>Tennis </a:t>
            </a:r>
          </a:p>
          <a:p>
            <a:r>
              <a:rPr lang="en-US" sz="7000" dirty="0" smtClean="0"/>
              <a:t>Football</a:t>
            </a:r>
          </a:p>
          <a:p>
            <a:r>
              <a:rPr lang="en-US" sz="7000" dirty="0" smtClean="0"/>
              <a:t>Badminton                      </a:t>
            </a:r>
          </a:p>
          <a:p>
            <a:r>
              <a:rPr lang="en-US" sz="7000" dirty="0" smtClean="0"/>
              <a:t>Swimming</a:t>
            </a:r>
          </a:p>
          <a:p>
            <a:r>
              <a:rPr lang="en-US" sz="7000" dirty="0" smtClean="0"/>
              <a:t>Surfing </a:t>
            </a:r>
          </a:p>
          <a:p>
            <a:r>
              <a:rPr lang="en-US" sz="7000" dirty="0" smtClean="0"/>
              <a:t>Sailing</a:t>
            </a:r>
          </a:p>
          <a:p>
            <a:r>
              <a:rPr lang="en-US" sz="7000" dirty="0" smtClean="0"/>
              <a:t>Skating</a:t>
            </a:r>
          </a:p>
          <a:p>
            <a:r>
              <a:rPr lang="en-US" sz="7000" dirty="0" smtClean="0"/>
              <a:t>Boat racing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8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12511" cy="1143000"/>
          </a:xfrm>
        </p:spPr>
        <p:txBody>
          <a:bodyPr/>
          <a:lstStyle/>
          <a:p>
            <a:r>
              <a:rPr lang="en-US" dirty="0" smtClean="0"/>
              <a:t>Where we can do sport?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547664" y="1988840"/>
            <a:ext cx="64008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    Stadium </a:t>
            </a:r>
          </a:p>
          <a:p>
            <a:r>
              <a:rPr lang="en-US" dirty="0"/>
              <a:t> </a:t>
            </a:r>
            <a:r>
              <a:rPr lang="en-US" dirty="0" smtClean="0"/>
              <a:t>   Swimming pool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River,Lake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Mountains</a:t>
            </a:r>
          </a:p>
          <a:p>
            <a:r>
              <a:rPr lang="en-US" dirty="0"/>
              <a:t> </a:t>
            </a:r>
            <a:r>
              <a:rPr lang="en-US" dirty="0" smtClean="0"/>
              <a:t>    Sea</a:t>
            </a:r>
          </a:p>
          <a:p>
            <a:r>
              <a:rPr lang="en-US" dirty="0"/>
              <a:t> </a:t>
            </a:r>
            <a:r>
              <a:rPr lang="en-US" dirty="0" smtClean="0"/>
              <a:t>    Street</a:t>
            </a:r>
          </a:p>
          <a:p>
            <a:r>
              <a:rPr lang="en-US" dirty="0"/>
              <a:t> </a:t>
            </a:r>
            <a:r>
              <a:rPr lang="en-US" dirty="0" smtClean="0"/>
              <a:t>   Court</a:t>
            </a:r>
          </a:p>
          <a:p>
            <a:r>
              <a:rPr lang="en-US" dirty="0"/>
              <a:t> </a:t>
            </a:r>
            <a:r>
              <a:rPr lang="en-US" dirty="0" smtClean="0"/>
              <a:t>    Gym</a:t>
            </a:r>
          </a:p>
          <a:p>
            <a:r>
              <a:rPr lang="en-US" dirty="0"/>
              <a:t> </a:t>
            </a:r>
            <a:r>
              <a:rPr lang="en-US" dirty="0" smtClean="0"/>
              <a:t>    Field</a:t>
            </a:r>
            <a:endParaRPr lang="ru-RU" dirty="0"/>
          </a:p>
        </p:txBody>
      </p:sp>
      <p:pic>
        <p:nvPicPr>
          <p:cNvPr id="5121" name="Picture 1" descr="C:\Users\Настюша\Desktop\к открытому уроку\спор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060848"/>
            <a:ext cx="3297181" cy="4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52728" cy="720080"/>
          </a:xfrm>
        </p:spPr>
        <p:txBody>
          <a:bodyPr/>
          <a:lstStyle/>
          <a:p>
            <a:r>
              <a:rPr lang="en-US" sz="2800" dirty="0" err="1" smtClean="0"/>
              <a:t>Mathch</a:t>
            </a:r>
            <a:r>
              <a:rPr lang="en-US" sz="2800" dirty="0" smtClean="0"/>
              <a:t> the sports and the places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4814924"/>
              </p:ext>
            </p:extLst>
          </p:nvPr>
        </p:nvGraphicFramePr>
        <p:xfrm>
          <a:off x="395536" y="980729"/>
          <a:ext cx="8568952" cy="5616624"/>
        </p:xfrm>
        <a:graphic>
          <a:graphicData uri="http://schemas.openxmlformats.org/drawingml/2006/table">
            <a:tbl>
              <a:tblPr/>
              <a:tblGrid>
                <a:gridCol w="4119566"/>
                <a:gridCol w="4449386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SPORTS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PLACES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swimming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stadium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ice hockey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skating rink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pool / lake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roller skating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river / sea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figure skating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mountains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/>
                        <a:t>cross country running (</a:t>
                      </a:r>
                      <a:r>
                        <a:rPr lang="ru-RU" dirty="0"/>
                        <a:t>кросс</a:t>
                      </a:r>
                      <a:r>
                        <a:rPr lang="ru-RU" dirty="0" smtClean="0"/>
                        <a:t>)</a:t>
                      </a:r>
                      <a:r>
                        <a:rPr lang="en-US" dirty="0" smtClean="0"/>
                        <a:t>                            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cycling / skiing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riding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tennis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sport ground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/>
                        <a:t>water skiing (</a:t>
                      </a:r>
                      <a:r>
                        <a:rPr lang="ru-RU"/>
                        <a:t>водные лыжи)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Court    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surfing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gym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power lifting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 sea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971550" y="1461572"/>
            <a:ext cx="1149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3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869160"/>
            <a:ext cx="6512511" cy="1143000"/>
          </a:xfrm>
        </p:spPr>
        <p:txBody>
          <a:bodyPr/>
          <a:lstStyle/>
          <a:p>
            <a:r>
              <a:rPr lang="en-US" dirty="0" smtClean="0"/>
              <a:t>Show the action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476"/>
            <a:ext cx="6286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265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Look at the pictures and guess about the topic </vt:lpstr>
      <vt:lpstr>Topic of our lesson is </vt:lpstr>
      <vt:lpstr>Презентация PowerPoint</vt:lpstr>
      <vt:lpstr>In sports and journeys men are known.  Люди познаются в спорте и в путешествиях.  </vt:lpstr>
      <vt:lpstr> </vt:lpstr>
      <vt:lpstr>Where we can do sport?</vt:lpstr>
      <vt:lpstr>Mathch the sports and the places</vt:lpstr>
      <vt:lpstr>Презентация PowerPoint</vt:lpstr>
      <vt:lpstr>Show the action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Now I can speak about sport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Настюша</dc:creator>
  <cp:lastModifiedBy>Настюша</cp:lastModifiedBy>
  <cp:revision>15</cp:revision>
  <dcterms:created xsi:type="dcterms:W3CDTF">2015-04-23T23:30:55Z</dcterms:created>
  <dcterms:modified xsi:type="dcterms:W3CDTF">2015-05-04T02:47:54Z</dcterms:modified>
</cp:coreProperties>
</file>