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2" r:id="rId2"/>
    <p:sldId id="256" r:id="rId3"/>
    <p:sldId id="290" r:id="rId4"/>
    <p:sldId id="291" r:id="rId5"/>
    <p:sldId id="270" r:id="rId6"/>
    <p:sldId id="271" r:id="rId7"/>
    <p:sldId id="257" r:id="rId8"/>
    <p:sldId id="273" r:id="rId9"/>
    <p:sldId id="267" r:id="rId10"/>
    <p:sldId id="268" r:id="rId11"/>
    <p:sldId id="260" r:id="rId12"/>
    <p:sldId id="266" r:id="rId13"/>
    <p:sldId id="280" r:id="rId14"/>
    <p:sldId id="279" r:id="rId15"/>
    <p:sldId id="275" r:id="rId16"/>
    <p:sldId id="277" r:id="rId17"/>
    <p:sldId id="262" r:id="rId18"/>
    <p:sldId id="263" r:id="rId19"/>
    <p:sldId id="264" r:id="rId20"/>
    <p:sldId id="278" r:id="rId21"/>
    <p:sldId id="281" r:id="rId22"/>
    <p:sldId id="259" r:id="rId23"/>
    <p:sldId id="276" r:id="rId24"/>
    <p:sldId id="283" r:id="rId25"/>
    <p:sldId id="282" r:id="rId26"/>
    <p:sldId id="286" r:id="rId27"/>
    <p:sldId id="285" r:id="rId28"/>
    <p:sldId id="287" r:id="rId29"/>
    <p:sldId id="289" r:id="rId30"/>
    <p:sldId id="292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0D21F-58B5-46F2-B391-7B0AA0D44F03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</dgm:pt>
    <dgm:pt modelId="{6B2042CC-33C0-4766-908A-EC9A99A434E0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dirty="0" smtClean="0"/>
            <a:t>лист</a:t>
          </a:r>
        </a:p>
      </dgm:t>
    </dgm:pt>
    <dgm:pt modelId="{5F551CC0-2904-451A-9890-588BEFD95DA2}" type="parTrans" cxnId="{7657B692-4FC0-4195-9D14-02C8F10C30BF}">
      <dgm:prSet/>
      <dgm:spPr/>
      <dgm:t>
        <a:bodyPr/>
        <a:lstStyle/>
        <a:p>
          <a:endParaRPr lang="ru-RU"/>
        </a:p>
      </dgm:t>
    </dgm:pt>
    <dgm:pt modelId="{B75BB050-BE9F-431F-8CD1-3C1E316BD891}" type="sibTrans" cxnId="{7657B692-4FC0-4195-9D14-02C8F10C30BF}">
      <dgm:prSet/>
      <dgm:spPr/>
      <dgm:t>
        <a:bodyPr/>
        <a:lstStyle/>
        <a:p>
          <a:endParaRPr lang="ru-RU"/>
        </a:p>
      </dgm:t>
    </dgm:pt>
    <dgm:pt modelId="{AD5B9414-8CB4-4716-BC17-6AC1FFC75E8C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smtClean="0"/>
            <a:t>простой</a:t>
          </a:r>
          <a:endParaRPr lang="ru-RU" dirty="0" smtClean="0"/>
        </a:p>
      </dgm:t>
    </dgm:pt>
    <dgm:pt modelId="{E9256F31-C78A-4A59-BA99-CFE9F4B6FB5E}" type="parTrans" cxnId="{752428E5-97F9-42B7-815C-25E0708EFC12}">
      <dgm:prSet/>
      <dgm:spPr/>
      <dgm:t>
        <a:bodyPr/>
        <a:lstStyle/>
        <a:p>
          <a:endParaRPr lang="ru-RU"/>
        </a:p>
      </dgm:t>
    </dgm:pt>
    <dgm:pt modelId="{A6BE91F5-23A1-48D2-AC0B-9E0BAC287B74}" type="sibTrans" cxnId="{752428E5-97F9-42B7-815C-25E0708EFC12}">
      <dgm:prSet/>
      <dgm:spPr/>
      <dgm:t>
        <a:bodyPr/>
        <a:lstStyle/>
        <a:p>
          <a:endParaRPr lang="ru-RU"/>
        </a:p>
      </dgm:t>
    </dgm:pt>
    <dgm:pt modelId="{4174D012-0876-41B1-B272-2E611F139DB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smtClean="0"/>
            <a:t>сложный</a:t>
          </a:r>
          <a:endParaRPr lang="ru-RU" dirty="0" smtClean="0"/>
        </a:p>
      </dgm:t>
    </dgm:pt>
    <dgm:pt modelId="{DC378628-34D4-4FB8-8137-AA73D4EC9ED9}" type="parTrans" cxnId="{00AFD407-F56B-4D64-AF80-FC9416362F74}">
      <dgm:prSet/>
      <dgm:spPr/>
      <dgm:t>
        <a:bodyPr/>
        <a:lstStyle/>
        <a:p>
          <a:endParaRPr lang="ru-RU"/>
        </a:p>
      </dgm:t>
    </dgm:pt>
    <dgm:pt modelId="{5E4F150E-61AB-4AFD-8C65-00E67A7F101D}" type="sibTrans" cxnId="{00AFD407-F56B-4D64-AF80-FC9416362F74}">
      <dgm:prSet/>
      <dgm:spPr/>
      <dgm:t>
        <a:bodyPr/>
        <a:lstStyle/>
        <a:p>
          <a:endParaRPr lang="ru-RU"/>
        </a:p>
      </dgm:t>
    </dgm:pt>
    <dgm:pt modelId="{46479B42-10C7-46C9-929B-069B524F240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4C6AB35-0690-4B0B-AF1C-14B79C1207AB}" type="parTrans" cxnId="{2CE816F9-18B7-40D7-ADC8-BE86BD763D79}">
      <dgm:prSet/>
      <dgm:spPr/>
    </dgm:pt>
    <dgm:pt modelId="{C1A8D160-63EE-4DCD-BC8C-BC8AD9F751D8}" type="sibTrans" cxnId="{2CE816F9-18B7-40D7-ADC8-BE86BD763D79}">
      <dgm:prSet/>
      <dgm:spPr/>
    </dgm:pt>
    <dgm:pt modelId="{E04B398F-10CB-4424-A29D-C72884B40D1B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EFE0529-2477-498C-9364-4540A25C3E80}" type="parTrans" cxnId="{27ACA966-7B8D-4F52-8C24-7C6CB2171AED}">
      <dgm:prSet/>
      <dgm:spPr/>
    </dgm:pt>
    <dgm:pt modelId="{4AEC7348-05E7-47CF-A739-1F15DE78E85C}" type="sibTrans" cxnId="{27ACA966-7B8D-4F52-8C24-7C6CB2171AED}">
      <dgm:prSet/>
      <dgm:spPr/>
    </dgm:pt>
    <dgm:pt modelId="{905548C4-7C0D-41F0-A9DB-1D686967C704}" type="pres">
      <dgm:prSet presAssocID="{5B10D21F-58B5-46F2-B391-7B0AA0D44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08AE08-2100-4DC7-8FE8-A23FFEB55717}" type="pres">
      <dgm:prSet presAssocID="{6B2042CC-33C0-4766-908A-EC9A99A434E0}" presName="hierRoot1" presStyleCnt="0"/>
      <dgm:spPr/>
    </dgm:pt>
    <dgm:pt modelId="{DD42B012-5AD3-4AFC-B6EA-BFB1F8481FCC}" type="pres">
      <dgm:prSet presAssocID="{6B2042CC-33C0-4766-908A-EC9A99A434E0}" presName="composite" presStyleCnt="0"/>
      <dgm:spPr/>
    </dgm:pt>
    <dgm:pt modelId="{BCA8E131-C728-4DD7-B473-671043F1F44F}" type="pres">
      <dgm:prSet presAssocID="{6B2042CC-33C0-4766-908A-EC9A99A434E0}" presName="background" presStyleLbl="node0" presStyleIdx="0" presStyleCnt="1"/>
      <dgm:spPr/>
    </dgm:pt>
    <dgm:pt modelId="{5CB1E313-8948-40CD-A61F-1D7DF1E2AD44}" type="pres">
      <dgm:prSet presAssocID="{6B2042CC-33C0-4766-908A-EC9A99A434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A747A-DE12-442A-8A5C-4E38BF12F6CC}" type="pres">
      <dgm:prSet presAssocID="{6B2042CC-33C0-4766-908A-EC9A99A434E0}" presName="hierChild2" presStyleCnt="0"/>
      <dgm:spPr/>
    </dgm:pt>
    <dgm:pt modelId="{46E2AEC2-7EC6-4304-8A94-BF287A7FE02B}" type="pres">
      <dgm:prSet presAssocID="{E9256F31-C78A-4A59-BA99-CFE9F4B6FB5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807E4C2-D575-442F-8716-F42B21D5963F}" type="pres">
      <dgm:prSet presAssocID="{AD5B9414-8CB4-4716-BC17-6AC1FFC75E8C}" presName="hierRoot2" presStyleCnt="0"/>
      <dgm:spPr/>
    </dgm:pt>
    <dgm:pt modelId="{59FD3784-7617-4CB7-A97C-F725A40B6461}" type="pres">
      <dgm:prSet presAssocID="{AD5B9414-8CB4-4716-BC17-6AC1FFC75E8C}" presName="composite2" presStyleCnt="0"/>
      <dgm:spPr/>
    </dgm:pt>
    <dgm:pt modelId="{11F6DAC5-A47C-446E-9380-D6D4DD38E97B}" type="pres">
      <dgm:prSet presAssocID="{AD5B9414-8CB4-4716-BC17-6AC1FFC75E8C}" presName="background2" presStyleLbl="node2" presStyleIdx="0" presStyleCnt="2"/>
      <dgm:spPr/>
    </dgm:pt>
    <dgm:pt modelId="{042CB0CE-843A-4995-907C-6B565FC19577}" type="pres">
      <dgm:prSet presAssocID="{AD5B9414-8CB4-4716-BC17-6AC1FFC75E8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4014B-BBF5-4196-BA37-13FAAF9E0B91}" type="pres">
      <dgm:prSet presAssocID="{AD5B9414-8CB4-4716-BC17-6AC1FFC75E8C}" presName="hierChild3" presStyleCnt="0"/>
      <dgm:spPr/>
    </dgm:pt>
    <dgm:pt modelId="{605DD206-22A1-434B-9E25-A462695694FE}" type="pres">
      <dgm:prSet presAssocID="{E4C6AB35-0690-4B0B-AF1C-14B79C1207AB}" presName="Name17" presStyleLbl="parChTrans1D3" presStyleIdx="0" presStyleCnt="2"/>
      <dgm:spPr/>
    </dgm:pt>
    <dgm:pt modelId="{254208E8-3747-4DB1-A539-DB319A58F263}" type="pres">
      <dgm:prSet presAssocID="{46479B42-10C7-46C9-929B-069B524F240C}" presName="hierRoot3" presStyleCnt="0"/>
      <dgm:spPr/>
    </dgm:pt>
    <dgm:pt modelId="{344A81B5-D7B3-4DA1-9E4E-4ABE7F2E6ED2}" type="pres">
      <dgm:prSet presAssocID="{46479B42-10C7-46C9-929B-069B524F240C}" presName="composite3" presStyleCnt="0"/>
      <dgm:spPr/>
    </dgm:pt>
    <dgm:pt modelId="{B325FDA7-D51F-40A0-9A0D-2F9530CD901E}" type="pres">
      <dgm:prSet presAssocID="{46479B42-10C7-46C9-929B-069B524F240C}" presName="background3" presStyleLbl="node3" presStyleIdx="0" presStyleCnt="2"/>
      <dgm:spPr/>
    </dgm:pt>
    <dgm:pt modelId="{6B00573F-ADE3-45A1-8338-39D72D6001E6}" type="pres">
      <dgm:prSet presAssocID="{46479B42-10C7-46C9-929B-069B524F240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F4C53-B227-482D-A888-9161BB00D8F0}" type="pres">
      <dgm:prSet presAssocID="{46479B42-10C7-46C9-929B-069B524F240C}" presName="hierChild4" presStyleCnt="0"/>
      <dgm:spPr/>
    </dgm:pt>
    <dgm:pt modelId="{AA886FFF-88E9-4B2B-830B-C006EE0E10A9}" type="pres">
      <dgm:prSet presAssocID="{DC378628-34D4-4FB8-8137-AA73D4EC9E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C6008B3-8F9E-4193-85F8-4A69B119947E}" type="pres">
      <dgm:prSet presAssocID="{4174D012-0876-41B1-B272-2E611F139DB5}" presName="hierRoot2" presStyleCnt="0"/>
      <dgm:spPr/>
    </dgm:pt>
    <dgm:pt modelId="{E3C856C2-E42E-471B-9F84-C39FEF1673BB}" type="pres">
      <dgm:prSet presAssocID="{4174D012-0876-41B1-B272-2E611F139DB5}" presName="composite2" presStyleCnt="0"/>
      <dgm:spPr/>
    </dgm:pt>
    <dgm:pt modelId="{D22D06C9-DF50-4774-8E79-5AA2840629A3}" type="pres">
      <dgm:prSet presAssocID="{4174D012-0876-41B1-B272-2E611F139DB5}" presName="background2" presStyleLbl="node2" presStyleIdx="1" presStyleCnt="2"/>
      <dgm:spPr/>
    </dgm:pt>
    <dgm:pt modelId="{5252D5BD-FFA6-4826-8CD8-8D2C08746B70}" type="pres">
      <dgm:prSet presAssocID="{4174D012-0876-41B1-B272-2E611F139DB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2A93D-8AD8-477E-8537-CEDC2490E85F}" type="pres">
      <dgm:prSet presAssocID="{4174D012-0876-41B1-B272-2E611F139DB5}" presName="hierChild3" presStyleCnt="0"/>
      <dgm:spPr/>
    </dgm:pt>
    <dgm:pt modelId="{510071B0-24FC-4C83-A6A5-A66C0B6C5A0F}" type="pres">
      <dgm:prSet presAssocID="{1EFE0529-2477-498C-9364-4540A25C3E80}" presName="Name17" presStyleLbl="parChTrans1D3" presStyleIdx="1" presStyleCnt="2"/>
      <dgm:spPr/>
    </dgm:pt>
    <dgm:pt modelId="{62B4A31D-EDE5-473B-B5A5-8AC50753B772}" type="pres">
      <dgm:prSet presAssocID="{E04B398F-10CB-4424-A29D-C72884B40D1B}" presName="hierRoot3" presStyleCnt="0"/>
      <dgm:spPr/>
    </dgm:pt>
    <dgm:pt modelId="{A30963F1-25E1-41AE-987B-165761BE8910}" type="pres">
      <dgm:prSet presAssocID="{E04B398F-10CB-4424-A29D-C72884B40D1B}" presName="composite3" presStyleCnt="0"/>
      <dgm:spPr/>
    </dgm:pt>
    <dgm:pt modelId="{BD2BB40E-97C9-45AF-9AB1-0BEE4B6B7736}" type="pres">
      <dgm:prSet presAssocID="{E04B398F-10CB-4424-A29D-C72884B40D1B}" presName="background3" presStyleLbl="node3" presStyleIdx="1" presStyleCnt="2"/>
      <dgm:spPr/>
    </dgm:pt>
    <dgm:pt modelId="{E75206E3-654C-4D09-8B58-3DFE282B3F24}" type="pres">
      <dgm:prSet presAssocID="{E04B398F-10CB-4424-A29D-C72884B40D1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5C1C9-4051-4E20-8BA3-2D598183B335}" type="pres">
      <dgm:prSet presAssocID="{E04B398F-10CB-4424-A29D-C72884B40D1B}" presName="hierChild4" presStyleCnt="0"/>
      <dgm:spPr/>
    </dgm:pt>
  </dgm:ptLst>
  <dgm:cxnLst>
    <dgm:cxn modelId="{7657B692-4FC0-4195-9D14-02C8F10C30BF}" srcId="{5B10D21F-58B5-46F2-B391-7B0AA0D44F03}" destId="{6B2042CC-33C0-4766-908A-EC9A99A434E0}" srcOrd="0" destOrd="0" parTransId="{5F551CC0-2904-451A-9890-588BEFD95DA2}" sibTransId="{B75BB050-BE9F-431F-8CD1-3C1E316BD891}"/>
    <dgm:cxn modelId="{096E2643-9A0A-4C71-9147-B7A08679047D}" type="presOf" srcId="{4174D012-0876-41B1-B272-2E611F139DB5}" destId="{5252D5BD-FFA6-4826-8CD8-8D2C08746B70}" srcOrd="0" destOrd="0" presId="urn:microsoft.com/office/officeart/2005/8/layout/hierarchy1"/>
    <dgm:cxn modelId="{28290DB9-DC5C-44E5-931F-908B56605D3D}" type="presOf" srcId="{DC378628-34D4-4FB8-8137-AA73D4EC9ED9}" destId="{AA886FFF-88E9-4B2B-830B-C006EE0E10A9}" srcOrd="0" destOrd="0" presId="urn:microsoft.com/office/officeart/2005/8/layout/hierarchy1"/>
    <dgm:cxn modelId="{27ACA966-7B8D-4F52-8C24-7C6CB2171AED}" srcId="{4174D012-0876-41B1-B272-2E611F139DB5}" destId="{E04B398F-10CB-4424-A29D-C72884B40D1B}" srcOrd="0" destOrd="0" parTransId="{1EFE0529-2477-498C-9364-4540A25C3E80}" sibTransId="{4AEC7348-05E7-47CF-A739-1F15DE78E85C}"/>
    <dgm:cxn modelId="{2C368155-F00F-47AC-96A0-3B5C47897846}" type="presOf" srcId="{5B10D21F-58B5-46F2-B391-7B0AA0D44F03}" destId="{905548C4-7C0D-41F0-A9DB-1D686967C704}" srcOrd="0" destOrd="0" presId="urn:microsoft.com/office/officeart/2005/8/layout/hierarchy1"/>
    <dgm:cxn modelId="{00AFD407-F56B-4D64-AF80-FC9416362F74}" srcId="{6B2042CC-33C0-4766-908A-EC9A99A434E0}" destId="{4174D012-0876-41B1-B272-2E611F139DB5}" srcOrd="1" destOrd="0" parTransId="{DC378628-34D4-4FB8-8137-AA73D4EC9ED9}" sibTransId="{5E4F150E-61AB-4AFD-8C65-00E67A7F101D}"/>
    <dgm:cxn modelId="{13898B0E-B0AE-4659-BE9F-A6E0AE8B653B}" type="presOf" srcId="{46479B42-10C7-46C9-929B-069B524F240C}" destId="{6B00573F-ADE3-45A1-8338-39D72D6001E6}" srcOrd="0" destOrd="0" presId="urn:microsoft.com/office/officeart/2005/8/layout/hierarchy1"/>
    <dgm:cxn modelId="{9E803B76-EDC0-4F71-916F-7857DC6C645D}" type="presOf" srcId="{E4C6AB35-0690-4B0B-AF1C-14B79C1207AB}" destId="{605DD206-22A1-434B-9E25-A462695694FE}" srcOrd="0" destOrd="0" presId="urn:microsoft.com/office/officeart/2005/8/layout/hierarchy1"/>
    <dgm:cxn modelId="{E4699EAB-D119-4250-8820-354BDC5852AD}" type="presOf" srcId="{AD5B9414-8CB4-4716-BC17-6AC1FFC75E8C}" destId="{042CB0CE-843A-4995-907C-6B565FC19577}" srcOrd="0" destOrd="0" presId="urn:microsoft.com/office/officeart/2005/8/layout/hierarchy1"/>
    <dgm:cxn modelId="{3EFC5B5A-7E31-47C1-BAA5-96269A2C466F}" type="presOf" srcId="{1EFE0529-2477-498C-9364-4540A25C3E80}" destId="{510071B0-24FC-4C83-A6A5-A66C0B6C5A0F}" srcOrd="0" destOrd="0" presId="urn:microsoft.com/office/officeart/2005/8/layout/hierarchy1"/>
    <dgm:cxn modelId="{2CE816F9-18B7-40D7-ADC8-BE86BD763D79}" srcId="{AD5B9414-8CB4-4716-BC17-6AC1FFC75E8C}" destId="{46479B42-10C7-46C9-929B-069B524F240C}" srcOrd="0" destOrd="0" parTransId="{E4C6AB35-0690-4B0B-AF1C-14B79C1207AB}" sibTransId="{C1A8D160-63EE-4DCD-BC8C-BC8AD9F751D8}"/>
    <dgm:cxn modelId="{58B679D2-7C1B-4D6D-B69C-4E78D33E001F}" type="presOf" srcId="{E04B398F-10CB-4424-A29D-C72884B40D1B}" destId="{E75206E3-654C-4D09-8B58-3DFE282B3F24}" srcOrd="0" destOrd="0" presId="urn:microsoft.com/office/officeart/2005/8/layout/hierarchy1"/>
    <dgm:cxn modelId="{6DD91D45-AE94-40C7-81DC-7EC815B6E439}" type="presOf" srcId="{6B2042CC-33C0-4766-908A-EC9A99A434E0}" destId="{5CB1E313-8948-40CD-A61F-1D7DF1E2AD44}" srcOrd="0" destOrd="0" presId="urn:microsoft.com/office/officeart/2005/8/layout/hierarchy1"/>
    <dgm:cxn modelId="{752428E5-97F9-42B7-815C-25E0708EFC12}" srcId="{6B2042CC-33C0-4766-908A-EC9A99A434E0}" destId="{AD5B9414-8CB4-4716-BC17-6AC1FFC75E8C}" srcOrd="0" destOrd="0" parTransId="{E9256F31-C78A-4A59-BA99-CFE9F4B6FB5E}" sibTransId="{A6BE91F5-23A1-48D2-AC0B-9E0BAC287B74}"/>
    <dgm:cxn modelId="{4FA7DE5F-6260-42C9-A680-C079A0445DC7}" type="presOf" srcId="{E9256F31-C78A-4A59-BA99-CFE9F4B6FB5E}" destId="{46E2AEC2-7EC6-4304-8A94-BF287A7FE02B}" srcOrd="0" destOrd="0" presId="urn:microsoft.com/office/officeart/2005/8/layout/hierarchy1"/>
    <dgm:cxn modelId="{B07A7CFE-BB5A-4EDC-989A-FE04BB292271}" type="presParOf" srcId="{905548C4-7C0D-41F0-A9DB-1D686967C704}" destId="{0C08AE08-2100-4DC7-8FE8-A23FFEB55717}" srcOrd="0" destOrd="0" presId="urn:microsoft.com/office/officeart/2005/8/layout/hierarchy1"/>
    <dgm:cxn modelId="{8DD300F2-913C-4127-885D-0F5F10F3BDBD}" type="presParOf" srcId="{0C08AE08-2100-4DC7-8FE8-A23FFEB55717}" destId="{DD42B012-5AD3-4AFC-B6EA-BFB1F8481FCC}" srcOrd="0" destOrd="0" presId="urn:microsoft.com/office/officeart/2005/8/layout/hierarchy1"/>
    <dgm:cxn modelId="{F4347E04-32AE-4813-ABE1-C6B54E22E6A8}" type="presParOf" srcId="{DD42B012-5AD3-4AFC-B6EA-BFB1F8481FCC}" destId="{BCA8E131-C728-4DD7-B473-671043F1F44F}" srcOrd="0" destOrd="0" presId="urn:microsoft.com/office/officeart/2005/8/layout/hierarchy1"/>
    <dgm:cxn modelId="{32C074A7-DD6D-4459-BCBE-8FBF1F98F424}" type="presParOf" srcId="{DD42B012-5AD3-4AFC-B6EA-BFB1F8481FCC}" destId="{5CB1E313-8948-40CD-A61F-1D7DF1E2AD44}" srcOrd="1" destOrd="0" presId="urn:microsoft.com/office/officeart/2005/8/layout/hierarchy1"/>
    <dgm:cxn modelId="{4C33024A-DD5A-4F52-8B9F-2720553151CA}" type="presParOf" srcId="{0C08AE08-2100-4DC7-8FE8-A23FFEB55717}" destId="{F43A747A-DE12-442A-8A5C-4E38BF12F6CC}" srcOrd="1" destOrd="0" presId="urn:microsoft.com/office/officeart/2005/8/layout/hierarchy1"/>
    <dgm:cxn modelId="{0DB7E4F6-C822-498D-B127-DEBD4DF316A3}" type="presParOf" srcId="{F43A747A-DE12-442A-8A5C-4E38BF12F6CC}" destId="{46E2AEC2-7EC6-4304-8A94-BF287A7FE02B}" srcOrd="0" destOrd="0" presId="urn:microsoft.com/office/officeart/2005/8/layout/hierarchy1"/>
    <dgm:cxn modelId="{3AA3F42D-4664-46FD-973A-033898651C25}" type="presParOf" srcId="{F43A747A-DE12-442A-8A5C-4E38BF12F6CC}" destId="{5807E4C2-D575-442F-8716-F42B21D5963F}" srcOrd="1" destOrd="0" presId="urn:microsoft.com/office/officeart/2005/8/layout/hierarchy1"/>
    <dgm:cxn modelId="{0CBA47A3-52A9-4134-B0F6-AA61307D5256}" type="presParOf" srcId="{5807E4C2-D575-442F-8716-F42B21D5963F}" destId="{59FD3784-7617-4CB7-A97C-F725A40B6461}" srcOrd="0" destOrd="0" presId="urn:microsoft.com/office/officeart/2005/8/layout/hierarchy1"/>
    <dgm:cxn modelId="{5EBDA7F2-1A87-4960-8F8B-E3FAE2D563C8}" type="presParOf" srcId="{59FD3784-7617-4CB7-A97C-F725A40B6461}" destId="{11F6DAC5-A47C-446E-9380-D6D4DD38E97B}" srcOrd="0" destOrd="0" presId="urn:microsoft.com/office/officeart/2005/8/layout/hierarchy1"/>
    <dgm:cxn modelId="{58CBD004-88A5-48BE-A336-A08718432F01}" type="presParOf" srcId="{59FD3784-7617-4CB7-A97C-F725A40B6461}" destId="{042CB0CE-843A-4995-907C-6B565FC19577}" srcOrd="1" destOrd="0" presId="urn:microsoft.com/office/officeart/2005/8/layout/hierarchy1"/>
    <dgm:cxn modelId="{20EBC8F2-9CEF-48EB-BDE7-A2B1800E969C}" type="presParOf" srcId="{5807E4C2-D575-442F-8716-F42B21D5963F}" destId="{F354014B-BBF5-4196-BA37-13FAAF9E0B91}" srcOrd="1" destOrd="0" presId="urn:microsoft.com/office/officeart/2005/8/layout/hierarchy1"/>
    <dgm:cxn modelId="{BA97EBD1-69AB-4562-997E-AEE0EA66B7A8}" type="presParOf" srcId="{F354014B-BBF5-4196-BA37-13FAAF9E0B91}" destId="{605DD206-22A1-434B-9E25-A462695694FE}" srcOrd="0" destOrd="0" presId="urn:microsoft.com/office/officeart/2005/8/layout/hierarchy1"/>
    <dgm:cxn modelId="{D42BE162-3380-46CA-94A7-F3EC4EC540F9}" type="presParOf" srcId="{F354014B-BBF5-4196-BA37-13FAAF9E0B91}" destId="{254208E8-3747-4DB1-A539-DB319A58F263}" srcOrd="1" destOrd="0" presId="urn:microsoft.com/office/officeart/2005/8/layout/hierarchy1"/>
    <dgm:cxn modelId="{7B3929A6-3E63-4CCC-A132-EA9573F312E3}" type="presParOf" srcId="{254208E8-3747-4DB1-A539-DB319A58F263}" destId="{344A81B5-D7B3-4DA1-9E4E-4ABE7F2E6ED2}" srcOrd="0" destOrd="0" presId="urn:microsoft.com/office/officeart/2005/8/layout/hierarchy1"/>
    <dgm:cxn modelId="{58630E18-23AB-4C17-908B-A280FFF6997B}" type="presParOf" srcId="{344A81B5-D7B3-4DA1-9E4E-4ABE7F2E6ED2}" destId="{B325FDA7-D51F-40A0-9A0D-2F9530CD901E}" srcOrd="0" destOrd="0" presId="urn:microsoft.com/office/officeart/2005/8/layout/hierarchy1"/>
    <dgm:cxn modelId="{2BF3951F-7528-4B5C-9C3D-EB14109682A2}" type="presParOf" srcId="{344A81B5-D7B3-4DA1-9E4E-4ABE7F2E6ED2}" destId="{6B00573F-ADE3-45A1-8338-39D72D6001E6}" srcOrd="1" destOrd="0" presId="urn:microsoft.com/office/officeart/2005/8/layout/hierarchy1"/>
    <dgm:cxn modelId="{077417E5-BA69-4ECB-A076-466793FC5D1C}" type="presParOf" srcId="{254208E8-3747-4DB1-A539-DB319A58F263}" destId="{AF1F4C53-B227-482D-A888-9161BB00D8F0}" srcOrd="1" destOrd="0" presId="urn:microsoft.com/office/officeart/2005/8/layout/hierarchy1"/>
    <dgm:cxn modelId="{664473EC-011D-48F9-A545-4768A5105420}" type="presParOf" srcId="{F43A747A-DE12-442A-8A5C-4E38BF12F6CC}" destId="{AA886FFF-88E9-4B2B-830B-C006EE0E10A9}" srcOrd="2" destOrd="0" presId="urn:microsoft.com/office/officeart/2005/8/layout/hierarchy1"/>
    <dgm:cxn modelId="{DB911160-8801-4F29-9031-ED483085533F}" type="presParOf" srcId="{F43A747A-DE12-442A-8A5C-4E38BF12F6CC}" destId="{7C6008B3-8F9E-4193-85F8-4A69B119947E}" srcOrd="3" destOrd="0" presId="urn:microsoft.com/office/officeart/2005/8/layout/hierarchy1"/>
    <dgm:cxn modelId="{3AF528BC-41AB-4025-9E97-3A18ACD3EAF0}" type="presParOf" srcId="{7C6008B3-8F9E-4193-85F8-4A69B119947E}" destId="{E3C856C2-E42E-471B-9F84-C39FEF1673BB}" srcOrd="0" destOrd="0" presId="urn:microsoft.com/office/officeart/2005/8/layout/hierarchy1"/>
    <dgm:cxn modelId="{2CFCA24D-E849-48FF-B4FE-3559920AA35D}" type="presParOf" srcId="{E3C856C2-E42E-471B-9F84-C39FEF1673BB}" destId="{D22D06C9-DF50-4774-8E79-5AA2840629A3}" srcOrd="0" destOrd="0" presId="urn:microsoft.com/office/officeart/2005/8/layout/hierarchy1"/>
    <dgm:cxn modelId="{E29A209F-F4EB-4ACF-9D70-7BBCBD34D9A8}" type="presParOf" srcId="{E3C856C2-E42E-471B-9F84-C39FEF1673BB}" destId="{5252D5BD-FFA6-4826-8CD8-8D2C08746B70}" srcOrd="1" destOrd="0" presId="urn:microsoft.com/office/officeart/2005/8/layout/hierarchy1"/>
    <dgm:cxn modelId="{33E6310B-D3FF-412F-834A-BCB4E151556F}" type="presParOf" srcId="{7C6008B3-8F9E-4193-85F8-4A69B119947E}" destId="{7EF2A93D-8AD8-477E-8537-CEDC2490E85F}" srcOrd="1" destOrd="0" presId="urn:microsoft.com/office/officeart/2005/8/layout/hierarchy1"/>
    <dgm:cxn modelId="{5D33422B-5964-41A1-9114-15C96CCB474B}" type="presParOf" srcId="{7EF2A93D-8AD8-477E-8537-CEDC2490E85F}" destId="{510071B0-24FC-4C83-A6A5-A66C0B6C5A0F}" srcOrd="0" destOrd="0" presId="urn:microsoft.com/office/officeart/2005/8/layout/hierarchy1"/>
    <dgm:cxn modelId="{2CDC3DF9-F817-4D79-9E31-86C3D5F15C32}" type="presParOf" srcId="{7EF2A93D-8AD8-477E-8537-CEDC2490E85F}" destId="{62B4A31D-EDE5-473B-B5A5-8AC50753B772}" srcOrd="1" destOrd="0" presId="urn:microsoft.com/office/officeart/2005/8/layout/hierarchy1"/>
    <dgm:cxn modelId="{A3B3C86E-7325-4CC2-853C-169649F30876}" type="presParOf" srcId="{62B4A31D-EDE5-473B-B5A5-8AC50753B772}" destId="{A30963F1-25E1-41AE-987B-165761BE8910}" srcOrd="0" destOrd="0" presId="urn:microsoft.com/office/officeart/2005/8/layout/hierarchy1"/>
    <dgm:cxn modelId="{C4417093-20E5-45E0-9FDA-0A4ABF0E9362}" type="presParOf" srcId="{A30963F1-25E1-41AE-987B-165761BE8910}" destId="{BD2BB40E-97C9-45AF-9AB1-0BEE4B6B7736}" srcOrd="0" destOrd="0" presId="urn:microsoft.com/office/officeart/2005/8/layout/hierarchy1"/>
    <dgm:cxn modelId="{02A5A0AE-33B2-4C36-9008-C8E755DCCA50}" type="presParOf" srcId="{A30963F1-25E1-41AE-987B-165761BE8910}" destId="{E75206E3-654C-4D09-8B58-3DFE282B3F24}" srcOrd="1" destOrd="0" presId="urn:microsoft.com/office/officeart/2005/8/layout/hierarchy1"/>
    <dgm:cxn modelId="{4B2F36AF-2743-4112-AE93-6D48E5BE2C90}" type="presParOf" srcId="{62B4A31D-EDE5-473B-B5A5-8AC50753B772}" destId="{21F5C1C9-4051-4E20-8BA3-2D598183B33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FE6FE-A4AA-4190-B0BC-18FA2A66FCD2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2F71323-E1C1-4E47-885A-809A3D3F7CF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Жилкование</a:t>
          </a:r>
          <a:endParaRPr lang="ru-RU" dirty="0"/>
        </a:p>
      </dgm:t>
    </dgm:pt>
    <dgm:pt modelId="{486D7A8B-8CE6-45DC-A678-E5FC684D3889}" type="parTrans" cxnId="{924A31B0-4DF1-4813-AF6D-A241FA1C250F}">
      <dgm:prSet/>
      <dgm:spPr/>
      <dgm:t>
        <a:bodyPr/>
        <a:lstStyle/>
        <a:p>
          <a:endParaRPr lang="ru-RU"/>
        </a:p>
      </dgm:t>
    </dgm:pt>
    <dgm:pt modelId="{63633FAE-F5D6-4EA5-8544-C696104C1EC9}" type="sibTrans" cxnId="{924A31B0-4DF1-4813-AF6D-A241FA1C250F}">
      <dgm:prSet/>
      <dgm:spPr/>
      <dgm:t>
        <a:bodyPr/>
        <a:lstStyle/>
        <a:p>
          <a:endParaRPr lang="ru-RU"/>
        </a:p>
      </dgm:t>
    </dgm:pt>
    <dgm:pt modelId="{3E192B3E-D1BF-4E7A-B9E1-2DF57D7F7CB0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Сетчатое</a:t>
          </a:r>
          <a:endParaRPr lang="ru-RU" dirty="0"/>
        </a:p>
      </dgm:t>
    </dgm:pt>
    <dgm:pt modelId="{3993A1EB-CAB9-41EB-8C2C-BE4B4B1050EE}" type="parTrans" cxnId="{D9573A70-02F8-46A8-BA83-D6199BE46234}">
      <dgm:prSet/>
      <dgm:spPr/>
      <dgm:t>
        <a:bodyPr/>
        <a:lstStyle/>
        <a:p>
          <a:endParaRPr lang="ru-RU"/>
        </a:p>
      </dgm:t>
    </dgm:pt>
    <dgm:pt modelId="{C52C7907-F73B-4686-B1B3-B6827360882E}" type="sibTrans" cxnId="{D9573A70-02F8-46A8-BA83-D6199BE46234}">
      <dgm:prSet/>
      <dgm:spPr/>
      <dgm:t>
        <a:bodyPr/>
        <a:lstStyle/>
        <a:p>
          <a:endParaRPr lang="ru-RU"/>
        </a:p>
      </dgm:t>
    </dgm:pt>
    <dgm:pt modelId="{F019FE06-A53C-4093-9E99-C053765A912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Пальчатое</a:t>
          </a:r>
          <a:endParaRPr lang="ru-RU" dirty="0"/>
        </a:p>
      </dgm:t>
    </dgm:pt>
    <dgm:pt modelId="{9A4065EC-F89F-4E17-893F-2DD29749A960}" type="parTrans" cxnId="{E5F94A2D-F9FA-4AA6-8BE3-65C1E14E1253}">
      <dgm:prSet/>
      <dgm:spPr/>
      <dgm:t>
        <a:bodyPr/>
        <a:lstStyle/>
        <a:p>
          <a:endParaRPr lang="ru-RU"/>
        </a:p>
      </dgm:t>
    </dgm:pt>
    <dgm:pt modelId="{B7E5F0B9-1933-48B2-A3CB-AF5EA454D31A}" type="sibTrans" cxnId="{E5F94A2D-F9FA-4AA6-8BE3-65C1E14E1253}">
      <dgm:prSet/>
      <dgm:spPr/>
      <dgm:t>
        <a:bodyPr/>
        <a:lstStyle/>
        <a:p>
          <a:endParaRPr lang="ru-RU"/>
        </a:p>
      </dgm:t>
    </dgm:pt>
    <dgm:pt modelId="{FF2ED489-D80A-45F2-961B-3CDAB097602D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Параллельное</a:t>
          </a:r>
          <a:endParaRPr lang="ru-RU" dirty="0"/>
        </a:p>
      </dgm:t>
    </dgm:pt>
    <dgm:pt modelId="{01A0F789-7737-4BE1-8486-0AA090CEAD96}" type="parTrans" cxnId="{D7E8911F-8986-474D-B5D5-1B9AC3F3DC64}">
      <dgm:prSet/>
      <dgm:spPr/>
      <dgm:t>
        <a:bodyPr/>
        <a:lstStyle/>
        <a:p>
          <a:endParaRPr lang="ru-RU"/>
        </a:p>
      </dgm:t>
    </dgm:pt>
    <dgm:pt modelId="{72B86BE9-86FB-4EB6-A6ED-1AD517BC14E0}" type="sibTrans" cxnId="{D7E8911F-8986-474D-B5D5-1B9AC3F3DC64}">
      <dgm:prSet/>
      <dgm:spPr/>
      <dgm:t>
        <a:bodyPr/>
        <a:lstStyle/>
        <a:p>
          <a:endParaRPr lang="ru-RU"/>
        </a:p>
      </dgm:t>
    </dgm:pt>
    <dgm:pt modelId="{8043D186-520B-4EE1-95BF-787DCC01F38F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Дуговое</a:t>
          </a:r>
          <a:endParaRPr lang="ru-RU" dirty="0"/>
        </a:p>
      </dgm:t>
    </dgm:pt>
    <dgm:pt modelId="{9DCAC6B2-9F8B-4F12-8123-184AD9118130}" type="parTrans" cxnId="{4E9A0BE3-30DB-49DC-B20E-820187AD2727}">
      <dgm:prSet/>
      <dgm:spPr/>
      <dgm:t>
        <a:bodyPr/>
        <a:lstStyle/>
        <a:p>
          <a:endParaRPr lang="ru-RU"/>
        </a:p>
      </dgm:t>
    </dgm:pt>
    <dgm:pt modelId="{31E874F6-448A-468D-B1A6-8915263F2627}" type="sibTrans" cxnId="{4E9A0BE3-30DB-49DC-B20E-820187AD2727}">
      <dgm:prSet/>
      <dgm:spPr/>
      <dgm:t>
        <a:bodyPr/>
        <a:lstStyle/>
        <a:p>
          <a:endParaRPr lang="ru-RU"/>
        </a:p>
      </dgm:t>
    </dgm:pt>
    <dgm:pt modelId="{E4D6456A-2771-4BAA-9B6A-EEBDE34E9F9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CDBD0EC-9C1C-46C8-9B89-F9684B5AE626}" type="parTrans" cxnId="{B5B6C38A-2487-4C1C-AC25-CD8ACD3FB059}">
      <dgm:prSet/>
      <dgm:spPr/>
    </dgm:pt>
    <dgm:pt modelId="{76276623-9E58-4DAD-A7DB-1F82D744FB12}" type="sibTrans" cxnId="{B5B6C38A-2487-4C1C-AC25-CD8ACD3FB059}">
      <dgm:prSet/>
      <dgm:spPr/>
    </dgm:pt>
    <dgm:pt modelId="{8C6E6C17-9C5E-4588-847A-B6A75F05BB7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8CE8448-FF2A-42B6-A70D-F85BC369B509}" type="parTrans" cxnId="{42EF5519-1CDF-435A-A041-DE75B3E5C470}">
      <dgm:prSet/>
      <dgm:spPr/>
    </dgm:pt>
    <dgm:pt modelId="{847C8046-75E1-42CB-B0E1-33853F9230DA}" type="sibTrans" cxnId="{42EF5519-1CDF-435A-A041-DE75B3E5C470}">
      <dgm:prSet/>
      <dgm:spPr/>
    </dgm:pt>
    <dgm:pt modelId="{B5B42BF7-1A79-4D29-8F03-FFDFA18F6B3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A923318-02F9-4960-9FEC-FC2BF7B75EA4}" type="parTrans" cxnId="{E81B821F-9844-49E3-A58C-B2783CEF9DBD}">
      <dgm:prSet/>
      <dgm:spPr/>
    </dgm:pt>
    <dgm:pt modelId="{C9838655-18BB-499E-BBFC-0C95B6C27853}" type="sibTrans" cxnId="{E81B821F-9844-49E3-A58C-B2783CEF9DBD}">
      <dgm:prSet/>
      <dgm:spPr/>
    </dgm:pt>
    <dgm:pt modelId="{AF034CEF-8A1B-489D-A920-E02B1EE1BFCF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759A7C3-3090-419B-8E2A-558786F7C320}" type="parTrans" cxnId="{F6689F83-7F85-43E2-B8A9-78323D6342D6}">
      <dgm:prSet/>
      <dgm:spPr/>
    </dgm:pt>
    <dgm:pt modelId="{28B96FA8-AA7E-43CA-B751-C3BD8F2C071B}" type="sibTrans" cxnId="{F6689F83-7F85-43E2-B8A9-78323D6342D6}">
      <dgm:prSet/>
      <dgm:spPr/>
    </dgm:pt>
    <dgm:pt modelId="{77DFB5E0-ED58-495E-8BF8-3AD5D7BEB69E}" type="pres">
      <dgm:prSet presAssocID="{854FE6FE-A4AA-4190-B0BC-18FA2A66F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63587C-E282-45DB-8A2E-9D8DEBF62783}" type="pres">
      <dgm:prSet presAssocID="{52F71323-E1C1-4E47-885A-809A3D3F7CFA}" presName="hierRoot1" presStyleCnt="0"/>
      <dgm:spPr/>
    </dgm:pt>
    <dgm:pt modelId="{B18DE858-F0E0-4A93-8FD3-74E2D5CBDC91}" type="pres">
      <dgm:prSet presAssocID="{52F71323-E1C1-4E47-885A-809A3D3F7CFA}" presName="composite" presStyleCnt="0"/>
      <dgm:spPr/>
    </dgm:pt>
    <dgm:pt modelId="{10741239-6836-4D7F-BF0F-9C951B705B6E}" type="pres">
      <dgm:prSet presAssocID="{52F71323-E1C1-4E47-885A-809A3D3F7CFA}" presName="background" presStyleLbl="node0" presStyleIdx="0" presStyleCnt="1"/>
      <dgm:spPr/>
    </dgm:pt>
    <dgm:pt modelId="{6CCCA26E-9F45-4976-8D4B-258445BABFC1}" type="pres">
      <dgm:prSet presAssocID="{52F71323-E1C1-4E47-885A-809A3D3F7CF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EDDE2-8C1D-4EF5-B469-019487F2C343}" type="pres">
      <dgm:prSet presAssocID="{52F71323-E1C1-4E47-885A-809A3D3F7CFA}" presName="hierChild2" presStyleCnt="0"/>
      <dgm:spPr/>
    </dgm:pt>
    <dgm:pt modelId="{E078CE77-6D0E-497A-BCAB-79F84410BC40}" type="pres">
      <dgm:prSet presAssocID="{3993A1EB-CAB9-41EB-8C2C-BE4B4B1050E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F4E749E-72DD-4DD2-8BD0-DE3EF2532F0E}" type="pres">
      <dgm:prSet presAssocID="{3E192B3E-D1BF-4E7A-B9E1-2DF57D7F7CB0}" presName="hierRoot2" presStyleCnt="0"/>
      <dgm:spPr/>
    </dgm:pt>
    <dgm:pt modelId="{265C992A-F1E9-4246-B51D-C584D8A63864}" type="pres">
      <dgm:prSet presAssocID="{3E192B3E-D1BF-4E7A-B9E1-2DF57D7F7CB0}" presName="composite2" presStyleCnt="0"/>
      <dgm:spPr/>
    </dgm:pt>
    <dgm:pt modelId="{798BDC93-1CC2-4084-83AF-76AA294367FA}" type="pres">
      <dgm:prSet presAssocID="{3E192B3E-D1BF-4E7A-B9E1-2DF57D7F7CB0}" presName="background2" presStyleLbl="node2" presStyleIdx="0" presStyleCnt="4"/>
      <dgm:spPr/>
    </dgm:pt>
    <dgm:pt modelId="{9AAA19D5-343B-49A2-8677-1298AAE0AA43}" type="pres">
      <dgm:prSet presAssocID="{3E192B3E-D1BF-4E7A-B9E1-2DF57D7F7CB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2A56F0-3296-4DC0-9BF1-64FC43B85604}" type="pres">
      <dgm:prSet presAssocID="{3E192B3E-D1BF-4E7A-B9E1-2DF57D7F7CB0}" presName="hierChild3" presStyleCnt="0"/>
      <dgm:spPr/>
    </dgm:pt>
    <dgm:pt modelId="{2D71E0C7-9F29-4981-BA30-3F6CC1980E3D}" type="pres">
      <dgm:prSet presAssocID="{2CDBD0EC-9C1C-46C8-9B89-F9684B5AE626}" presName="Name17" presStyleLbl="parChTrans1D3" presStyleIdx="0" presStyleCnt="4"/>
      <dgm:spPr/>
    </dgm:pt>
    <dgm:pt modelId="{853231C4-6168-45F9-A2FE-5AB7198543EE}" type="pres">
      <dgm:prSet presAssocID="{E4D6456A-2771-4BAA-9B6A-EEBDE34E9F97}" presName="hierRoot3" presStyleCnt="0"/>
      <dgm:spPr/>
    </dgm:pt>
    <dgm:pt modelId="{B2C2DFE4-E90F-4F89-B6CA-E440ECE998DD}" type="pres">
      <dgm:prSet presAssocID="{E4D6456A-2771-4BAA-9B6A-EEBDE34E9F97}" presName="composite3" presStyleCnt="0"/>
      <dgm:spPr/>
    </dgm:pt>
    <dgm:pt modelId="{8AF977AA-B9F9-4822-9DF9-A70D8DC22C85}" type="pres">
      <dgm:prSet presAssocID="{E4D6456A-2771-4BAA-9B6A-EEBDE34E9F97}" presName="background3" presStyleLbl="node3" presStyleIdx="0" presStyleCnt="4"/>
      <dgm:spPr/>
    </dgm:pt>
    <dgm:pt modelId="{A1BE9953-AC2A-46A7-A896-677806049F0C}" type="pres">
      <dgm:prSet presAssocID="{E4D6456A-2771-4BAA-9B6A-EEBDE34E9F9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8641F-096C-443E-ADEE-E21F2239CA44}" type="pres">
      <dgm:prSet presAssocID="{E4D6456A-2771-4BAA-9B6A-EEBDE34E9F97}" presName="hierChild4" presStyleCnt="0"/>
      <dgm:spPr/>
    </dgm:pt>
    <dgm:pt modelId="{B3252B4B-5E93-4DC1-A34A-37224F56631A}" type="pres">
      <dgm:prSet presAssocID="{9A4065EC-F89F-4E17-893F-2DD29749A96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0DA2B83-F72A-4A21-AE67-4306658008DE}" type="pres">
      <dgm:prSet presAssocID="{F019FE06-A53C-4093-9E99-C053765A912A}" presName="hierRoot2" presStyleCnt="0"/>
      <dgm:spPr/>
    </dgm:pt>
    <dgm:pt modelId="{F5DF422C-300E-4CDB-90AD-0F6745BDCB68}" type="pres">
      <dgm:prSet presAssocID="{F019FE06-A53C-4093-9E99-C053765A912A}" presName="composite2" presStyleCnt="0"/>
      <dgm:spPr/>
    </dgm:pt>
    <dgm:pt modelId="{9528E592-CB7F-4B24-BAF8-53073F42E308}" type="pres">
      <dgm:prSet presAssocID="{F019FE06-A53C-4093-9E99-C053765A912A}" presName="background2" presStyleLbl="node2" presStyleIdx="1" presStyleCnt="4"/>
      <dgm:spPr/>
    </dgm:pt>
    <dgm:pt modelId="{119B666A-E32C-4F01-87D2-3422C3ACD9E4}" type="pres">
      <dgm:prSet presAssocID="{F019FE06-A53C-4093-9E99-C053765A912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3B4D6-C67E-4572-B82E-944F66956916}" type="pres">
      <dgm:prSet presAssocID="{F019FE06-A53C-4093-9E99-C053765A912A}" presName="hierChild3" presStyleCnt="0"/>
      <dgm:spPr/>
    </dgm:pt>
    <dgm:pt modelId="{610520E0-6BF6-4E54-9371-75F309C6652B}" type="pres">
      <dgm:prSet presAssocID="{A8CE8448-FF2A-42B6-A70D-F85BC369B509}" presName="Name17" presStyleLbl="parChTrans1D3" presStyleIdx="1" presStyleCnt="4"/>
      <dgm:spPr/>
    </dgm:pt>
    <dgm:pt modelId="{35282053-8CC9-446B-8A93-57A8060724DD}" type="pres">
      <dgm:prSet presAssocID="{8C6E6C17-9C5E-4588-847A-B6A75F05BB70}" presName="hierRoot3" presStyleCnt="0"/>
      <dgm:spPr/>
    </dgm:pt>
    <dgm:pt modelId="{788D86D2-52B1-44C6-BA27-36D66545D1E7}" type="pres">
      <dgm:prSet presAssocID="{8C6E6C17-9C5E-4588-847A-B6A75F05BB70}" presName="composite3" presStyleCnt="0"/>
      <dgm:spPr/>
    </dgm:pt>
    <dgm:pt modelId="{0C67BA46-B25C-491C-BF90-07420AD5972D}" type="pres">
      <dgm:prSet presAssocID="{8C6E6C17-9C5E-4588-847A-B6A75F05BB70}" presName="background3" presStyleLbl="node3" presStyleIdx="1" presStyleCnt="4"/>
      <dgm:spPr/>
    </dgm:pt>
    <dgm:pt modelId="{79761177-5924-4849-A871-232239309753}" type="pres">
      <dgm:prSet presAssocID="{8C6E6C17-9C5E-4588-847A-B6A75F05BB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A0169-1EFC-40D5-9DB1-F9D24B1D3A5B}" type="pres">
      <dgm:prSet presAssocID="{8C6E6C17-9C5E-4588-847A-B6A75F05BB70}" presName="hierChild4" presStyleCnt="0"/>
      <dgm:spPr/>
    </dgm:pt>
    <dgm:pt modelId="{BD1A517D-6AC8-4A04-BE83-213B882FAFD5}" type="pres">
      <dgm:prSet presAssocID="{01A0F789-7737-4BE1-8486-0AA090CEAD9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0B0D183-69AE-4308-9672-57342FAC2D64}" type="pres">
      <dgm:prSet presAssocID="{FF2ED489-D80A-45F2-961B-3CDAB097602D}" presName="hierRoot2" presStyleCnt="0"/>
      <dgm:spPr/>
    </dgm:pt>
    <dgm:pt modelId="{455C62CB-CF8E-497B-9943-5ED09F90DF6A}" type="pres">
      <dgm:prSet presAssocID="{FF2ED489-D80A-45F2-961B-3CDAB097602D}" presName="composite2" presStyleCnt="0"/>
      <dgm:spPr/>
    </dgm:pt>
    <dgm:pt modelId="{6B0A3177-117B-4A3E-A35D-68C6C292BC88}" type="pres">
      <dgm:prSet presAssocID="{FF2ED489-D80A-45F2-961B-3CDAB097602D}" presName="background2" presStyleLbl="node2" presStyleIdx="2" presStyleCnt="4"/>
      <dgm:spPr/>
    </dgm:pt>
    <dgm:pt modelId="{5C004E26-FDEC-4DD0-9729-42F05E82B804}" type="pres">
      <dgm:prSet presAssocID="{FF2ED489-D80A-45F2-961B-3CDAB097602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89B34-EFDB-4C9B-B9C1-0940BD872176}" type="pres">
      <dgm:prSet presAssocID="{FF2ED489-D80A-45F2-961B-3CDAB097602D}" presName="hierChild3" presStyleCnt="0"/>
      <dgm:spPr/>
    </dgm:pt>
    <dgm:pt modelId="{2178E811-71D7-40E6-96BB-13E2C5A85A27}" type="pres">
      <dgm:prSet presAssocID="{8A923318-02F9-4960-9FEC-FC2BF7B75EA4}" presName="Name17" presStyleLbl="parChTrans1D3" presStyleIdx="2" presStyleCnt="4"/>
      <dgm:spPr/>
    </dgm:pt>
    <dgm:pt modelId="{C98817F0-685D-40EE-ABE0-A1EEE161B09F}" type="pres">
      <dgm:prSet presAssocID="{B5B42BF7-1A79-4D29-8F03-FFDFA18F6B3C}" presName="hierRoot3" presStyleCnt="0"/>
      <dgm:spPr/>
    </dgm:pt>
    <dgm:pt modelId="{805F8FA7-97EE-46D0-AE85-64CF60597AEF}" type="pres">
      <dgm:prSet presAssocID="{B5B42BF7-1A79-4D29-8F03-FFDFA18F6B3C}" presName="composite3" presStyleCnt="0"/>
      <dgm:spPr/>
    </dgm:pt>
    <dgm:pt modelId="{A20777EA-0330-470F-86DE-6D685CA7CE30}" type="pres">
      <dgm:prSet presAssocID="{B5B42BF7-1A79-4D29-8F03-FFDFA18F6B3C}" presName="background3" presStyleLbl="node3" presStyleIdx="2" presStyleCnt="4"/>
      <dgm:spPr/>
    </dgm:pt>
    <dgm:pt modelId="{CD767E5B-BED8-4A9D-8A55-C7AEF6ED4CCB}" type="pres">
      <dgm:prSet presAssocID="{B5B42BF7-1A79-4D29-8F03-FFDFA18F6B3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4DEB5-A4F6-4D99-9083-DA0939E66162}" type="pres">
      <dgm:prSet presAssocID="{B5B42BF7-1A79-4D29-8F03-FFDFA18F6B3C}" presName="hierChild4" presStyleCnt="0"/>
      <dgm:spPr/>
    </dgm:pt>
    <dgm:pt modelId="{9FA35BC7-3B32-4A5D-A834-24597D0ABAC4}" type="pres">
      <dgm:prSet presAssocID="{9DCAC6B2-9F8B-4F12-8123-184AD9118130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A120561-C291-40AD-8760-12088EA8490B}" type="pres">
      <dgm:prSet presAssocID="{8043D186-520B-4EE1-95BF-787DCC01F38F}" presName="hierRoot2" presStyleCnt="0"/>
      <dgm:spPr/>
    </dgm:pt>
    <dgm:pt modelId="{3B341D55-CFBB-46BF-BDFB-B487C2A568A2}" type="pres">
      <dgm:prSet presAssocID="{8043D186-520B-4EE1-95BF-787DCC01F38F}" presName="composite2" presStyleCnt="0"/>
      <dgm:spPr/>
    </dgm:pt>
    <dgm:pt modelId="{73AC9DA9-B294-4C89-8C8B-D5EA0B6A0DE8}" type="pres">
      <dgm:prSet presAssocID="{8043D186-520B-4EE1-95BF-787DCC01F38F}" presName="background2" presStyleLbl="node2" presStyleIdx="3" presStyleCnt="4"/>
      <dgm:spPr/>
    </dgm:pt>
    <dgm:pt modelId="{7EC7B9D4-78C9-4F7F-91AC-5834F5AA1837}" type="pres">
      <dgm:prSet presAssocID="{8043D186-520B-4EE1-95BF-787DCC01F38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207DB-36CF-4287-9737-DC3D5B2382C0}" type="pres">
      <dgm:prSet presAssocID="{8043D186-520B-4EE1-95BF-787DCC01F38F}" presName="hierChild3" presStyleCnt="0"/>
      <dgm:spPr/>
    </dgm:pt>
    <dgm:pt modelId="{249AE0A0-C6E0-4851-A38A-FF60DC9195D4}" type="pres">
      <dgm:prSet presAssocID="{1759A7C3-3090-419B-8E2A-558786F7C320}" presName="Name17" presStyleLbl="parChTrans1D3" presStyleIdx="3" presStyleCnt="4"/>
      <dgm:spPr/>
    </dgm:pt>
    <dgm:pt modelId="{893B5987-B132-4D08-9ED1-80216EB6B15B}" type="pres">
      <dgm:prSet presAssocID="{AF034CEF-8A1B-489D-A920-E02B1EE1BFCF}" presName="hierRoot3" presStyleCnt="0"/>
      <dgm:spPr/>
    </dgm:pt>
    <dgm:pt modelId="{6332CE82-FCC7-4F58-8622-F3C21B598B88}" type="pres">
      <dgm:prSet presAssocID="{AF034CEF-8A1B-489D-A920-E02B1EE1BFCF}" presName="composite3" presStyleCnt="0"/>
      <dgm:spPr/>
    </dgm:pt>
    <dgm:pt modelId="{6050DA26-F456-495C-A224-1BCC4C5DE66D}" type="pres">
      <dgm:prSet presAssocID="{AF034CEF-8A1B-489D-A920-E02B1EE1BFCF}" presName="background3" presStyleLbl="node3" presStyleIdx="3" presStyleCnt="4"/>
      <dgm:spPr/>
    </dgm:pt>
    <dgm:pt modelId="{B50A3FB8-27C2-45E4-9DD7-5DB6214B5B11}" type="pres">
      <dgm:prSet presAssocID="{AF034CEF-8A1B-489D-A920-E02B1EE1BFC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2F083-3F39-4AB9-8EAF-3E7E95D0C7DB}" type="pres">
      <dgm:prSet presAssocID="{AF034CEF-8A1B-489D-A920-E02B1EE1BFCF}" presName="hierChild4" presStyleCnt="0"/>
      <dgm:spPr/>
    </dgm:pt>
  </dgm:ptLst>
  <dgm:cxnLst>
    <dgm:cxn modelId="{40513842-7256-4D3B-8E0B-6158FB156A9D}" type="presOf" srcId="{2CDBD0EC-9C1C-46C8-9B89-F9684B5AE626}" destId="{2D71E0C7-9F29-4981-BA30-3F6CC1980E3D}" srcOrd="0" destOrd="0" presId="urn:microsoft.com/office/officeart/2005/8/layout/hierarchy1"/>
    <dgm:cxn modelId="{AACF8D22-6A0D-4224-A1BC-5B0A279C625C}" type="presOf" srcId="{A8CE8448-FF2A-42B6-A70D-F85BC369B509}" destId="{610520E0-6BF6-4E54-9371-75F309C6652B}" srcOrd="0" destOrd="0" presId="urn:microsoft.com/office/officeart/2005/8/layout/hierarchy1"/>
    <dgm:cxn modelId="{F5B6DF15-1FD3-4F15-AA74-B7BB499537AA}" type="presOf" srcId="{3993A1EB-CAB9-41EB-8C2C-BE4B4B1050EE}" destId="{E078CE77-6D0E-497A-BCAB-79F84410BC40}" srcOrd="0" destOrd="0" presId="urn:microsoft.com/office/officeart/2005/8/layout/hierarchy1"/>
    <dgm:cxn modelId="{42EF5519-1CDF-435A-A041-DE75B3E5C470}" srcId="{F019FE06-A53C-4093-9E99-C053765A912A}" destId="{8C6E6C17-9C5E-4588-847A-B6A75F05BB70}" srcOrd="0" destOrd="0" parTransId="{A8CE8448-FF2A-42B6-A70D-F85BC369B509}" sibTransId="{847C8046-75E1-42CB-B0E1-33853F9230DA}"/>
    <dgm:cxn modelId="{B5B6C38A-2487-4C1C-AC25-CD8ACD3FB059}" srcId="{3E192B3E-D1BF-4E7A-B9E1-2DF57D7F7CB0}" destId="{E4D6456A-2771-4BAA-9B6A-EEBDE34E9F97}" srcOrd="0" destOrd="0" parTransId="{2CDBD0EC-9C1C-46C8-9B89-F9684B5AE626}" sibTransId="{76276623-9E58-4DAD-A7DB-1F82D744FB12}"/>
    <dgm:cxn modelId="{8AAAB6A6-B25F-4750-AF1C-8870F27C90DF}" type="presOf" srcId="{8C6E6C17-9C5E-4588-847A-B6A75F05BB70}" destId="{79761177-5924-4849-A871-232239309753}" srcOrd="0" destOrd="0" presId="urn:microsoft.com/office/officeart/2005/8/layout/hierarchy1"/>
    <dgm:cxn modelId="{B7D1F0E7-8BEE-4ABD-B3A9-7585C019EA3B}" type="presOf" srcId="{9A4065EC-F89F-4E17-893F-2DD29749A960}" destId="{B3252B4B-5E93-4DC1-A34A-37224F56631A}" srcOrd="0" destOrd="0" presId="urn:microsoft.com/office/officeart/2005/8/layout/hierarchy1"/>
    <dgm:cxn modelId="{924A31B0-4DF1-4813-AF6D-A241FA1C250F}" srcId="{854FE6FE-A4AA-4190-B0BC-18FA2A66FCD2}" destId="{52F71323-E1C1-4E47-885A-809A3D3F7CFA}" srcOrd="0" destOrd="0" parTransId="{486D7A8B-8CE6-45DC-A678-E5FC684D3889}" sibTransId="{63633FAE-F5D6-4EA5-8544-C696104C1EC9}"/>
    <dgm:cxn modelId="{6F0C08FE-4D2E-4D18-873F-93D6FF6123F5}" type="presOf" srcId="{E4D6456A-2771-4BAA-9B6A-EEBDE34E9F97}" destId="{A1BE9953-AC2A-46A7-A896-677806049F0C}" srcOrd="0" destOrd="0" presId="urn:microsoft.com/office/officeart/2005/8/layout/hierarchy1"/>
    <dgm:cxn modelId="{D7E8911F-8986-474D-B5D5-1B9AC3F3DC64}" srcId="{52F71323-E1C1-4E47-885A-809A3D3F7CFA}" destId="{FF2ED489-D80A-45F2-961B-3CDAB097602D}" srcOrd="2" destOrd="0" parTransId="{01A0F789-7737-4BE1-8486-0AA090CEAD96}" sibTransId="{72B86BE9-86FB-4EB6-A6ED-1AD517BC14E0}"/>
    <dgm:cxn modelId="{33F3FE43-C023-4B10-BF19-BB40A8DCC7C2}" type="presOf" srcId="{52F71323-E1C1-4E47-885A-809A3D3F7CFA}" destId="{6CCCA26E-9F45-4976-8D4B-258445BABFC1}" srcOrd="0" destOrd="0" presId="urn:microsoft.com/office/officeart/2005/8/layout/hierarchy1"/>
    <dgm:cxn modelId="{BE707559-D344-4E2D-B970-4FFEF26ABA3F}" type="presOf" srcId="{8043D186-520B-4EE1-95BF-787DCC01F38F}" destId="{7EC7B9D4-78C9-4F7F-91AC-5834F5AA1837}" srcOrd="0" destOrd="0" presId="urn:microsoft.com/office/officeart/2005/8/layout/hierarchy1"/>
    <dgm:cxn modelId="{4E9A0BE3-30DB-49DC-B20E-820187AD2727}" srcId="{52F71323-E1C1-4E47-885A-809A3D3F7CFA}" destId="{8043D186-520B-4EE1-95BF-787DCC01F38F}" srcOrd="3" destOrd="0" parTransId="{9DCAC6B2-9F8B-4F12-8123-184AD9118130}" sibTransId="{31E874F6-448A-468D-B1A6-8915263F2627}"/>
    <dgm:cxn modelId="{855B636B-1EAA-4EF5-BBF7-252B4835E63E}" type="presOf" srcId="{FF2ED489-D80A-45F2-961B-3CDAB097602D}" destId="{5C004E26-FDEC-4DD0-9729-42F05E82B804}" srcOrd="0" destOrd="0" presId="urn:microsoft.com/office/officeart/2005/8/layout/hierarchy1"/>
    <dgm:cxn modelId="{D9573A70-02F8-46A8-BA83-D6199BE46234}" srcId="{52F71323-E1C1-4E47-885A-809A3D3F7CFA}" destId="{3E192B3E-D1BF-4E7A-B9E1-2DF57D7F7CB0}" srcOrd="0" destOrd="0" parTransId="{3993A1EB-CAB9-41EB-8C2C-BE4B4B1050EE}" sibTransId="{C52C7907-F73B-4686-B1B3-B6827360882E}"/>
    <dgm:cxn modelId="{90CF42FE-8AC8-4EF2-9C8D-8352E54D5269}" type="presOf" srcId="{8A923318-02F9-4960-9FEC-FC2BF7B75EA4}" destId="{2178E811-71D7-40E6-96BB-13E2C5A85A27}" srcOrd="0" destOrd="0" presId="urn:microsoft.com/office/officeart/2005/8/layout/hierarchy1"/>
    <dgm:cxn modelId="{ADB01998-4B16-4989-BDB3-8DE3DACB254B}" type="presOf" srcId="{01A0F789-7737-4BE1-8486-0AA090CEAD96}" destId="{BD1A517D-6AC8-4A04-BE83-213B882FAFD5}" srcOrd="0" destOrd="0" presId="urn:microsoft.com/office/officeart/2005/8/layout/hierarchy1"/>
    <dgm:cxn modelId="{F6689F83-7F85-43E2-B8A9-78323D6342D6}" srcId="{8043D186-520B-4EE1-95BF-787DCC01F38F}" destId="{AF034CEF-8A1B-489D-A920-E02B1EE1BFCF}" srcOrd="0" destOrd="0" parTransId="{1759A7C3-3090-419B-8E2A-558786F7C320}" sibTransId="{28B96FA8-AA7E-43CA-B751-C3BD8F2C071B}"/>
    <dgm:cxn modelId="{570F11BC-032F-46E6-B961-19AD0C65A7B9}" type="presOf" srcId="{B5B42BF7-1A79-4D29-8F03-FFDFA18F6B3C}" destId="{CD767E5B-BED8-4A9D-8A55-C7AEF6ED4CCB}" srcOrd="0" destOrd="0" presId="urn:microsoft.com/office/officeart/2005/8/layout/hierarchy1"/>
    <dgm:cxn modelId="{E5F94A2D-F9FA-4AA6-8BE3-65C1E14E1253}" srcId="{52F71323-E1C1-4E47-885A-809A3D3F7CFA}" destId="{F019FE06-A53C-4093-9E99-C053765A912A}" srcOrd="1" destOrd="0" parTransId="{9A4065EC-F89F-4E17-893F-2DD29749A960}" sibTransId="{B7E5F0B9-1933-48B2-A3CB-AF5EA454D31A}"/>
    <dgm:cxn modelId="{EC8AC2BD-F56B-47DA-856B-3E7352CE00C3}" type="presOf" srcId="{1759A7C3-3090-419B-8E2A-558786F7C320}" destId="{249AE0A0-C6E0-4851-A38A-FF60DC9195D4}" srcOrd="0" destOrd="0" presId="urn:microsoft.com/office/officeart/2005/8/layout/hierarchy1"/>
    <dgm:cxn modelId="{DB360AC4-0AF8-4672-B5E8-1721D7D134E0}" type="presOf" srcId="{854FE6FE-A4AA-4190-B0BC-18FA2A66FCD2}" destId="{77DFB5E0-ED58-495E-8BF8-3AD5D7BEB69E}" srcOrd="0" destOrd="0" presId="urn:microsoft.com/office/officeart/2005/8/layout/hierarchy1"/>
    <dgm:cxn modelId="{FF07535A-2692-4E0E-9AEF-AD615F256DCB}" type="presOf" srcId="{F019FE06-A53C-4093-9E99-C053765A912A}" destId="{119B666A-E32C-4F01-87D2-3422C3ACD9E4}" srcOrd="0" destOrd="0" presId="urn:microsoft.com/office/officeart/2005/8/layout/hierarchy1"/>
    <dgm:cxn modelId="{E81B821F-9844-49E3-A58C-B2783CEF9DBD}" srcId="{FF2ED489-D80A-45F2-961B-3CDAB097602D}" destId="{B5B42BF7-1A79-4D29-8F03-FFDFA18F6B3C}" srcOrd="0" destOrd="0" parTransId="{8A923318-02F9-4960-9FEC-FC2BF7B75EA4}" sibTransId="{C9838655-18BB-499E-BBFC-0C95B6C27853}"/>
    <dgm:cxn modelId="{6D37AF93-4EC9-4084-BD7E-482321C8DA4D}" type="presOf" srcId="{3E192B3E-D1BF-4E7A-B9E1-2DF57D7F7CB0}" destId="{9AAA19D5-343B-49A2-8677-1298AAE0AA43}" srcOrd="0" destOrd="0" presId="urn:microsoft.com/office/officeart/2005/8/layout/hierarchy1"/>
    <dgm:cxn modelId="{62D62753-856B-4808-B68D-A59FA3EB201D}" type="presOf" srcId="{AF034CEF-8A1B-489D-A920-E02B1EE1BFCF}" destId="{B50A3FB8-27C2-45E4-9DD7-5DB6214B5B11}" srcOrd="0" destOrd="0" presId="urn:microsoft.com/office/officeart/2005/8/layout/hierarchy1"/>
    <dgm:cxn modelId="{151560D2-16DA-49A3-ABEE-DC05B66B7D63}" type="presOf" srcId="{9DCAC6B2-9F8B-4F12-8123-184AD9118130}" destId="{9FA35BC7-3B32-4A5D-A834-24597D0ABAC4}" srcOrd="0" destOrd="0" presId="urn:microsoft.com/office/officeart/2005/8/layout/hierarchy1"/>
    <dgm:cxn modelId="{D9D91673-A374-4D9A-999B-85EA83CE66A5}" type="presParOf" srcId="{77DFB5E0-ED58-495E-8BF8-3AD5D7BEB69E}" destId="{B963587C-E282-45DB-8A2E-9D8DEBF62783}" srcOrd="0" destOrd="0" presId="urn:microsoft.com/office/officeart/2005/8/layout/hierarchy1"/>
    <dgm:cxn modelId="{0D2C2ABB-0B9E-4B78-881B-C3F8B1D96CA9}" type="presParOf" srcId="{B963587C-E282-45DB-8A2E-9D8DEBF62783}" destId="{B18DE858-F0E0-4A93-8FD3-74E2D5CBDC91}" srcOrd="0" destOrd="0" presId="urn:microsoft.com/office/officeart/2005/8/layout/hierarchy1"/>
    <dgm:cxn modelId="{FD2EE03C-6EB3-40EB-B556-163AD1B2DAFF}" type="presParOf" srcId="{B18DE858-F0E0-4A93-8FD3-74E2D5CBDC91}" destId="{10741239-6836-4D7F-BF0F-9C951B705B6E}" srcOrd="0" destOrd="0" presId="urn:microsoft.com/office/officeart/2005/8/layout/hierarchy1"/>
    <dgm:cxn modelId="{BCD78C12-80E4-4B44-8191-F577A69CED20}" type="presParOf" srcId="{B18DE858-F0E0-4A93-8FD3-74E2D5CBDC91}" destId="{6CCCA26E-9F45-4976-8D4B-258445BABFC1}" srcOrd="1" destOrd="0" presId="urn:microsoft.com/office/officeart/2005/8/layout/hierarchy1"/>
    <dgm:cxn modelId="{2C26B554-1A19-46F7-B7B5-688B6A2DC413}" type="presParOf" srcId="{B963587C-E282-45DB-8A2E-9D8DEBF62783}" destId="{A13EDDE2-8C1D-4EF5-B469-019487F2C343}" srcOrd="1" destOrd="0" presId="urn:microsoft.com/office/officeart/2005/8/layout/hierarchy1"/>
    <dgm:cxn modelId="{3C7F15D1-6FC8-4245-A374-97974F13ABA1}" type="presParOf" srcId="{A13EDDE2-8C1D-4EF5-B469-019487F2C343}" destId="{E078CE77-6D0E-497A-BCAB-79F84410BC40}" srcOrd="0" destOrd="0" presId="urn:microsoft.com/office/officeart/2005/8/layout/hierarchy1"/>
    <dgm:cxn modelId="{EF551B9C-97A3-4822-89A3-B1CF1B72D41F}" type="presParOf" srcId="{A13EDDE2-8C1D-4EF5-B469-019487F2C343}" destId="{8F4E749E-72DD-4DD2-8BD0-DE3EF2532F0E}" srcOrd="1" destOrd="0" presId="urn:microsoft.com/office/officeart/2005/8/layout/hierarchy1"/>
    <dgm:cxn modelId="{31242A1B-3297-4BBC-8FCD-B0D2A87D38F3}" type="presParOf" srcId="{8F4E749E-72DD-4DD2-8BD0-DE3EF2532F0E}" destId="{265C992A-F1E9-4246-B51D-C584D8A63864}" srcOrd="0" destOrd="0" presId="urn:microsoft.com/office/officeart/2005/8/layout/hierarchy1"/>
    <dgm:cxn modelId="{880ECE0A-5EA0-4013-9DCE-2E1412BD3296}" type="presParOf" srcId="{265C992A-F1E9-4246-B51D-C584D8A63864}" destId="{798BDC93-1CC2-4084-83AF-76AA294367FA}" srcOrd="0" destOrd="0" presId="urn:microsoft.com/office/officeart/2005/8/layout/hierarchy1"/>
    <dgm:cxn modelId="{0CD54045-607C-48A4-A297-A292F1E1A6FC}" type="presParOf" srcId="{265C992A-F1E9-4246-B51D-C584D8A63864}" destId="{9AAA19D5-343B-49A2-8677-1298AAE0AA43}" srcOrd="1" destOrd="0" presId="urn:microsoft.com/office/officeart/2005/8/layout/hierarchy1"/>
    <dgm:cxn modelId="{37EDA7F9-1AFF-4465-95D5-15131EA786FB}" type="presParOf" srcId="{8F4E749E-72DD-4DD2-8BD0-DE3EF2532F0E}" destId="{802A56F0-3296-4DC0-9BF1-64FC43B85604}" srcOrd="1" destOrd="0" presId="urn:microsoft.com/office/officeart/2005/8/layout/hierarchy1"/>
    <dgm:cxn modelId="{45F9CBD5-AA26-4428-894C-995DD6CF8C90}" type="presParOf" srcId="{802A56F0-3296-4DC0-9BF1-64FC43B85604}" destId="{2D71E0C7-9F29-4981-BA30-3F6CC1980E3D}" srcOrd="0" destOrd="0" presId="urn:microsoft.com/office/officeart/2005/8/layout/hierarchy1"/>
    <dgm:cxn modelId="{8CB8E921-6550-456F-9F90-6FFF9464E38A}" type="presParOf" srcId="{802A56F0-3296-4DC0-9BF1-64FC43B85604}" destId="{853231C4-6168-45F9-A2FE-5AB7198543EE}" srcOrd="1" destOrd="0" presId="urn:microsoft.com/office/officeart/2005/8/layout/hierarchy1"/>
    <dgm:cxn modelId="{D3B96204-783E-4FBE-A809-9E2F66C888AE}" type="presParOf" srcId="{853231C4-6168-45F9-A2FE-5AB7198543EE}" destId="{B2C2DFE4-E90F-4F89-B6CA-E440ECE998DD}" srcOrd="0" destOrd="0" presId="urn:microsoft.com/office/officeart/2005/8/layout/hierarchy1"/>
    <dgm:cxn modelId="{EBA64155-33C4-457D-9703-D019FB7201DB}" type="presParOf" srcId="{B2C2DFE4-E90F-4F89-B6CA-E440ECE998DD}" destId="{8AF977AA-B9F9-4822-9DF9-A70D8DC22C85}" srcOrd="0" destOrd="0" presId="urn:microsoft.com/office/officeart/2005/8/layout/hierarchy1"/>
    <dgm:cxn modelId="{A4FE1E8E-B074-40AA-A21C-900CF7D9EE58}" type="presParOf" srcId="{B2C2DFE4-E90F-4F89-B6CA-E440ECE998DD}" destId="{A1BE9953-AC2A-46A7-A896-677806049F0C}" srcOrd="1" destOrd="0" presId="urn:microsoft.com/office/officeart/2005/8/layout/hierarchy1"/>
    <dgm:cxn modelId="{EE26E992-5BEA-449C-9BCE-427A7B4D1957}" type="presParOf" srcId="{853231C4-6168-45F9-A2FE-5AB7198543EE}" destId="{CB38641F-096C-443E-ADEE-E21F2239CA44}" srcOrd="1" destOrd="0" presId="urn:microsoft.com/office/officeart/2005/8/layout/hierarchy1"/>
    <dgm:cxn modelId="{CA045A7F-5814-41DD-8BCB-E96E0136406C}" type="presParOf" srcId="{A13EDDE2-8C1D-4EF5-B469-019487F2C343}" destId="{B3252B4B-5E93-4DC1-A34A-37224F56631A}" srcOrd="2" destOrd="0" presId="urn:microsoft.com/office/officeart/2005/8/layout/hierarchy1"/>
    <dgm:cxn modelId="{9A1C1A2D-2C20-42A5-AB3D-BFB66B8D4784}" type="presParOf" srcId="{A13EDDE2-8C1D-4EF5-B469-019487F2C343}" destId="{C0DA2B83-F72A-4A21-AE67-4306658008DE}" srcOrd="3" destOrd="0" presId="urn:microsoft.com/office/officeart/2005/8/layout/hierarchy1"/>
    <dgm:cxn modelId="{0AF90D86-99C0-43BD-97FA-E9DF6C16349C}" type="presParOf" srcId="{C0DA2B83-F72A-4A21-AE67-4306658008DE}" destId="{F5DF422C-300E-4CDB-90AD-0F6745BDCB68}" srcOrd="0" destOrd="0" presId="urn:microsoft.com/office/officeart/2005/8/layout/hierarchy1"/>
    <dgm:cxn modelId="{32EE0255-67C3-462C-A014-E5911300528E}" type="presParOf" srcId="{F5DF422C-300E-4CDB-90AD-0F6745BDCB68}" destId="{9528E592-CB7F-4B24-BAF8-53073F42E308}" srcOrd="0" destOrd="0" presId="urn:microsoft.com/office/officeart/2005/8/layout/hierarchy1"/>
    <dgm:cxn modelId="{10104042-A40D-4DD5-A403-618E88C08AFC}" type="presParOf" srcId="{F5DF422C-300E-4CDB-90AD-0F6745BDCB68}" destId="{119B666A-E32C-4F01-87D2-3422C3ACD9E4}" srcOrd="1" destOrd="0" presId="urn:microsoft.com/office/officeart/2005/8/layout/hierarchy1"/>
    <dgm:cxn modelId="{7BE93843-2676-4DE3-9C96-2EF3D143817E}" type="presParOf" srcId="{C0DA2B83-F72A-4A21-AE67-4306658008DE}" destId="{A513B4D6-C67E-4572-B82E-944F66956916}" srcOrd="1" destOrd="0" presId="urn:microsoft.com/office/officeart/2005/8/layout/hierarchy1"/>
    <dgm:cxn modelId="{E4CC097D-D835-40A3-9301-1C271009D11A}" type="presParOf" srcId="{A513B4D6-C67E-4572-B82E-944F66956916}" destId="{610520E0-6BF6-4E54-9371-75F309C6652B}" srcOrd="0" destOrd="0" presId="urn:microsoft.com/office/officeart/2005/8/layout/hierarchy1"/>
    <dgm:cxn modelId="{F50B61B1-5328-4F74-B0ED-9C09C9E97E56}" type="presParOf" srcId="{A513B4D6-C67E-4572-B82E-944F66956916}" destId="{35282053-8CC9-446B-8A93-57A8060724DD}" srcOrd="1" destOrd="0" presId="urn:microsoft.com/office/officeart/2005/8/layout/hierarchy1"/>
    <dgm:cxn modelId="{A181C8FF-339C-492C-BEF1-6D96B1B1FE4D}" type="presParOf" srcId="{35282053-8CC9-446B-8A93-57A8060724DD}" destId="{788D86D2-52B1-44C6-BA27-36D66545D1E7}" srcOrd="0" destOrd="0" presId="urn:microsoft.com/office/officeart/2005/8/layout/hierarchy1"/>
    <dgm:cxn modelId="{9BFBC7FF-6F40-40F2-9540-3A130FE11CF2}" type="presParOf" srcId="{788D86D2-52B1-44C6-BA27-36D66545D1E7}" destId="{0C67BA46-B25C-491C-BF90-07420AD5972D}" srcOrd="0" destOrd="0" presId="urn:microsoft.com/office/officeart/2005/8/layout/hierarchy1"/>
    <dgm:cxn modelId="{B2182B4B-9DDF-411F-B8B5-ECAE6FB0ABDC}" type="presParOf" srcId="{788D86D2-52B1-44C6-BA27-36D66545D1E7}" destId="{79761177-5924-4849-A871-232239309753}" srcOrd="1" destOrd="0" presId="urn:microsoft.com/office/officeart/2005/8/layout/hierarchy1"/>
    <dgm:cxn modelId="{07D84DE3-7BE3-49D0-A2C7-E54F9C39C503}" type="presParOf" srcId="{35282053-8CC9-446B-8A93-57A8060724DD}" destId="{A39A0169-1EFC-40D5-9DB1-F9D24B1D3A5B}" srcOrd="1" destOrd="0" presId="urn:microsoft.com/office/officeart/2005/8/layout/hierarchy1"/>
    <dgm:cxn modelId="{0FCCC44A-FD99-46A8-8863-7D71E9F14B18}" type="presParOf" srcId="{A13EDDE2-8C1D-4EF5-B469-019487F2C343}" destId="{BD1A517D-6AC8-4A04-BE83-213B882FAFD5}" srcOrd="4" destOrd="0" presId="urn:microsoft.com/office/officeart/2005/8/layout/hierarchy1"/>
    <dgm:cxn modelId="{05EB12CD-4C38-4316-B441-6B8A8CAB1914}" type="presParOf" srcId="{A13EDDE2-8C1D-4EF5-B469-019487F2C343}" destId="{40B0D183-69AE-4308-9672-57342FAC2D64}" srcOrd="5" destOrd="0" presId="urn:microsoft.com/office/officeart/2005/8/layout/hierarchy1"/>
    <dgm:cxn modelId="{0C6BDB93-D0CB-4547-95C9-03E0399A43A6}" type="presParOf" srcId="{40B0D183-69AE-4308-9672-57342FAC2D64}" destId="{455C62CB-CF8E-497B-9943-5ED09F90DF6A}" srcOrd="0" destOrd="0" presId="urn:microsoft.com/office/officeart/2005/8/layout/hierarchy1"/>
    <dgm:cxn modelId="{1B964B86-9F41-46B2-B433-AB4615393692}" type="presParOf" srcId="{455C62CB-CF8E-497B-9943-5ED09F90DF6A}" destId="{6B0A3177-117B-4A3E-A35D-68C6C292BC88}" srcOrd="0" destOrd="0" presId="urn:microsoft.com/office/officeart/2005/8/layout/hierarchy1"/>
    <dgm:cxn modelId="{70364A4C-F1AB-4B04-8430-A1D60BD5E12D}" type="presParOf" srcId="{455C62CB-CF8E-497B-9943-5ED09F90DF6A}" destId="{5C004E26-FDEC-4DD0-9729-42F05E82B804}" srcOrd="1" destOrd="0" presId="urn:microsoft.com/office/officeart/2005/8/layout/hierarchy1"/>
    <dgm:cxn modelId="{B9F17DA0-96ED-4761-9FB1-ED194C4B1763}" type="presParOf" srcId="{40B0D183-69AE-4308-9672-57342FAC2D64}" destId="{F0789B34-EFDB-4C9B-B9C1-0940BD872176}" srcOrd="1" destOrd="0" presId="urn:microsoft.com/office/officeart/2005/8/layout/hierarchy1"/>
    <dgm:cxn modelId="{55F4750F-7585-4772-B9A7-2BFF73F262C7}" type="presParOf" srcId="{F0789B34-EFDB-4C9B-B9C1-0940BD872176}" destId="{2178E811-71D7-40E6-96BB-13E2C5A85A27}" srcOrd="0" destOrd="0" presId="urn:microsoft.com/office/officeart/2005/8/layout/hierarchy1"/>
    <dgm:cxn modelId="{E3B0C609-D3CD-4B89-B57D-28C7FAC9EB6A}" type="presParOf" srcId="{F0789B34-EFDB-4C9B-B9C1-0940BD872176}" destId="{C98817F0-685D-40EE-ABE0-A1EEE161B09F}" srcOrd="1" destOrd="0" presId="urn:microsoft.com/office/officeart/2005/8/layout/hierarchy1"/>
    <dgm:cxn modelId="{82B8104A-CE86-46FD-A76E-CE0DD44D5913}" type="presParOf" srcId="{C98817F0-685D-40EE-ABE0-A1EEE161B09F}" destId="{805F8FA7-97EE-46D0-AE85-64CF60597AEF}" srcOrd="0" destOrd="0" presId="urn:microsoft.com/office/officeart/2005/8/layout/hierarchy1"/>
    <dgm:cxn modelId="{95627DA9-8B6F-4327-8B56-563B662CB193}" type="presParOf" srcId="{805F8FA7-97EE-46D0-AE85-64CF60597AEF}" destId="{A20777EA-0330-470F-86DE-6D685CA7CE30}" srcOrd="0" destOrd="0" presId="urn:microsoft.com/office/officeart/2005/8/layout/hierarchy1"/>
    <dgm:cxn modelId="{F7C65CE9-3615-4D1D-A03E-F9390A631F8F}" type="presParOf" srcId="{805F8FA7-97EE-46D0-AE85-64CF60597AEF}" destId="{CD767E5B-BED8-4A9D-8A55-C7AEF6ED4CCB}" srcOrd="1" destOrd="0" presId="urn:microsoft.com/office/officeart/2005/8/layout/hierarchy1"/>
    <dgm:cxn modelId="{1525AF99-8998-4195-92A3-6F38A66CB0AC}" type="presParOf" srcId="{C98817F0-685D-40EE-ABE0-A1EEE161B09F}" destId="{5F94DEB5-A4F6-4D99-9083-DA0939E66162}" srcOrd="1" destOrd="0" presId="urn:microsoft.com/office/officeart/2005/8/layout/hierarchy1"/>
    <dgm:cxn modelId="{DA7F49FB-1BC2-44D4-B18F-A3BCCE6C62C9}" type="presParOf" srcId="{A13EDDE2-8C1D-4EF5-B469-019487F2C343}" destId="{9FA35BC7-3B32-4A5D-A834-24597D0ABAC4}" srcOrd="6" destOrd="0" presId="urn:microsoft.com/office/officeart/2005/8/layout/hierarchy1"/>
    <dgm:cxn modelId="{22B33025-2BFD-4884-B606-0771DC9880B0}" type="presParOf" srcId="{A13EDDE2-8C1D-4EF5-B469-019487F2C343}" destId="{6A120561-C291-40AD-8760-12088EA8490B}" srcOrd="7" destOrd="0" presId="urn:microsoft.com/office/officeart/2005/8/layout/hierarchy1"/>
    <dgm:cxn modelId="{6196839A-CA1A-427C-97F2-31F99527D112}" type="presParOf" srcId="{6A120561-C291-40AD-8760-12088EA8490B}" destId="{3B341D55-CFBB-46BF-BDFB-B487C2A568A2}" srcOrd="0" destOrd="0" presId="urn:microsoft.com/office/officeart/2005/8/layout/hierarchy1"/>
    <dgm:cxn modelId="{D2EE1FB8-2589-4B41-95BD-CD83B8F8E3FA}" type="presParOf" srcId="{3B341D55-CFBB-46BF-BDFB-B487C2A568A2}" destId="{73AC9DA9-B294-4C89-8C8B-D5EA0B6A0DE8}" srcOrd="0" destOrd="0" presId="urn:microsoft.com/office/officeart/2005/8/layout/hierarchy1"/>
    <dgm:cxn modelId="{55FCB03D-1EA3-478E-8F1B-1893C6FBFAE3}" type="presParOf" srcId="{3B341D55-CFBB-46BF-BDFB-B487C2A568A2}" destId="{7EC7B9D4-78C9-4F7F-91AC-5834F5AA1837}" srcOrd="1" destOrd="0" presId="urn:microsoft.com/office/officeart/2005/8/layout/hierarchy1"/>
    <dgm:cxn modelId="{5DA9ED09-14A6-4C1A-A897-345801BDAC5C}" type="presParOf" srcId="{6A120561-C291-40AD-8760-12088EA8490B}" destId="{DFB207DB-36CF-4287-9737-DC3D5B2382C0}" srcOrd="1" destOrd="0" presId="urn:microsoft.com/office/officeart/2005/8/layout/hierarchy1"/>
    <dgm:cxn modelId="{05236F6C-3F9A-4271-86D5-CA2D38B8CD37}" type="presParOf" srcId="{DFB207DB-36CF-4287-9737-DC3D5B2382C0}" destId="{249AE0A0-C6E0-4851-A38A-FF60DC9195D4}" srcOrd="0" destOrd="0" presId="urn:microsoft.com/office/officeart/2005/8/layout/hierarchy1"/>
    <dgm:cxn modelId="{E7714B87-9149-4A2F-BEBA-73D1B5285D29}" type="presParOf" srcId="{DFB207DB-36CF-4287-9737-DC3D5B2382C0}" destId="{893B5987-B132-4D08-9ED1-80216EB6B15B}" srcOrd="1" destOrd="0" presId="urn:microsoft.com/office/officeart/2005/8/layout/hierarchy1"/>
    <dgm:cxn modelId="{0BD8E42F-4356-4D98-A392-6740CC5BC484}" type="presParOf" srcId="{893B5987-B132-4D08-9ED1-80216EB6B15B}" destId="{6332CE82-FCC7-4F58-8622-F3C21B598B88}" srcOrd="0" destOrd="0" presId="urn:microsoft.com/office/officeart/2005/8/layout/hierarchy1"/>
    <dgm:cxn modelId="{BCC4BC24-8C15-4469-80FC-CB1CEEBB20C6}" type="presParOf" srcId="{6332CE82-FCC7-4F58-8622-F3C21B598B88}" destId="{6050DA26-F456-495C-A224-1BCC4C5DE66D}" srcOrd="0" destOrd="0" presId="urn:microsoft.com/office/officeart/2005/8/layout/hierarchy1"/>
    <dgm:cxn modelId="{CAA50CDC-199B-4375-81C2-A417C2B3D2AD}" type="presParOf" srcId="{6332CE82-FCC7-4F58-8622-F3C21B598B88}" destId="{B50A3FB8-27C2-45E4-9DD7-5DB6214B5B11}" srcOrd="1" destOrd="0" presId="urn:microsoft.com/office/officeart/2005/8/layout/hierarchy1"/>
    <dgm:cxn modelId="{FE410A78-AA09-45C2-AA84-34CF4FB720B7}" type="presParOf" srcId="{893B5987-B132-4D08-9ED1-80216EB6B15B}" destId="{5E12F083-3F39-4AB9-8EAF-3E7E95D0C7D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071B0-24FC-4C83-A6A5-A66C0B6C5A0F}">
      <dsp:nvSpPr>
        <dsp:cNvPr id="0" name=""/>
        <dsp:cNvSpPr/>
      </dsp:nvSpPr>
      <dsp:spPr>
        <a:xfrm>
          <a:off x="5388035" y="3485104"/>
          <a:ext cx="91440" cy="648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6FFF-88E9-4B2B-830B-C006EE0E10A9}">
      <dsp:nvSpPr>
        <dsp:cNvPr id="0" name=""/>
        <dsp:cNvSpPr/>
      </dsp:nvSpPr>
      <dsp:spPr>
        <a:xfrm>
          <a:off x="4070708" y="1420088"/>
          <a:ext cx="1363047" cy="648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60"/>
              </a:lnTo>
              <a:lnTo>
                <a:pt x="1363047" y="442060"/>
              </a:lnTo>
              <a:lnTo>
                <a:pt x="1363047" y="648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DD206-22A1-434B-9E25-A462695694FE}">
      <dsp:nvSpPr>
        <dsp:cNvPr id="0" name=""/>
        <dsp:cNvSpPr/>
      </dsp:nvSpPr>
      <dsp:spPr>
        <a:xfrm>
          <a:off x="2661940" y="3485104"/>
          <a:ext cx="91440" cy="648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2AEC2-7EC6-4304-8A94-BF287A7FE02B}">
      <dsp:nvSpPr>
        <dsp:cNvPr id="0" name=""/>
        <dsp:cNvSpPr/>
      </dsp:nvSpPr>
      <dsp:spPr>
        <a:xfrm>
          <a:off x="2707660" y="1420088"/>
          <a:ext cx="1363047" cy="648686"/>
        </a:xfrm>
        <a:custGeom>
          <a:avLst/>
          <a:gdLst/>
          <a:ahLst/>
          <a:cxnLst/>
          <a:rect l="0" t="0" r="0" b="0"/>
          <a:pathLst>
            <a:path>
              <a:moveTo>
                <a:pt x="1363047" y="0"/>
              </a:moveTo>
              <a:lnTo>
                <a:pt x="1363047" y="442060"/>
              </a:lnTo>
              <a:lnTo>
                <a:pt x="0" y="442060"/>
              </a:lnTo>
              <a:lnTo>
                <a:pt x="0" y="648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8E131-C728-4DD7-B473-671043F1F44F}">
      <dsp:nvSpPr>
        <dsp:cNvPr id="0" name=""/>
        <dsp:cNvSpPr/>
      </dsp:nvSpPr>
      <dsp:spPr>
        <a:xfrm>
          <a:off x="2955487" y="3758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1E313-8948-40CD-A61F-1D7DF1E2AD44}">
      <dsp:nvSpPr>
        <dsp:cNvPr id="0" name=""/>
        <dsp:cNvSpPr/>
      </dsp:nvSpPr>
      <dsp:spPr>
        <a:xfrm>
          <a:off x="3203314" y="239193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лист</a:t>
          </a:r>
        </a:p>
      </dsp:txBody>
      <dsp:txXfrm>
        <a:off x="3203314" y="239193"/>
        <a:ext cx="2230440" cy="1416329"/>
      </dsp:txXfrm>
    </dsp:sp>
    <dsp:sp modelId="{11F6DAC5-A47C-446E-9380-D6D4DD38E97B}">
      <dsp:nvSpPr>
        <dsp:cNvPr id="0" name=""/>
        <dsp:cNvSpPr/>
      </dsp:nvSpPr>
      <dsp:spPr>
        <a:xfrm>
          <a:off x="1592440" y="2068774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CB0CE-843A-4995-907C-6B565FC19577}">
      <dsp:nvSpPr>
        <dsp:cNvPr id="0" name=""/>
        <dsp:cNvSpPr/>
      </dsp:nvSpPr>
      <dsp:spPr>
        <a:xfrm>
          <a:off x="1840267" y="2304210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простой</a:t>
          </a:r>
          <a:endParaRPr lang="ru-RU" sz="3500" kern="1200" dirty="0" smtClean="0"/>
        </a:p>
      </dsp:txBody>
      <dsp:txXfrm>
        <a:off x="1840267" y="2304210"/>
        <a:ext cx="2230440" cy="1416329"/>
      </dsp:txXfrm>
    </dsp:sp>
    <dsp:sp modelId="{B325FDA7-D51F-40A0-9A0D-2F9530CD901E}">
      <dsp:nvSpPr>
        <dsp:cNvPr id="0" name=""/>
        <dsp:cNvSpPr/>
      </dsp:nvSpPr>
      <dsp:spPr>
        <a:xfrm>
          <a:off x="1592440" y="4133791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0573F-ADE3-45A1-8338-39D72D6001E6}">
      <dsp:nvSpPr>
        <dsp:cNvPr id="0" name=""/>
        <dsp:cNvSpPr/>
      </dsp:nvSpPr>
      <dsp:spPr>
        <a:xfrm>
          <a:off x="1840267" y="4369226"/>
          <a:ext cx="2230440" cy="1416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?</a:t>
          </a:r>
          <a:endParaRPr lang="ru-RU" sz="3500" kern="1200" dirty="0"/>
        </a:p>
      </dsp:txBody>
      <dsp:txXfrm>
        <a:off x="1840267" y="4369226"/>
        <a:ext cx="2230440" cy="1416329"/>
      </dsp:txXfrm>
    </dsp:sp>
    <dsp:sp modelId="{D22D06C9-DF50-4774-8E79-5AA2840629A3}">
      <dsp:nvSpPr>
        <dsp:cNvPr id="0" name=""/>
        <dsp:cNvSpPr/>
      </dsp:nvSpPr>
      <dsp:spPr>
        <a:xfrm>
          <a:off x="4318534" y="2068774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2D5BD-FFA6-4826-8CD8-8D2C08746B70}">
      <dsp:nvSpPr>
        <dsp:cNvPr id="0" name=""/>
        <dsp:cNvSpPr/>
      </dsp:nvSpPr>
      <dsp:spPr>
        <a:xfrm>
          <a:off x="4566361" y="2304210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сложный</a:t>
          </a:r>
          <a:endParaRPr lang="ru-RU" sz="3500" kern="1200" dirty="0" smtClean="0"/>
        </a:p>
      </dsp:txBody>
      <dsp:txXfrm>
        <a:off x="4566361" y="2304210"/>
        <a:ext cx="2230440" cy="1416329"/>
      </dsp:txXfrm>
    </dsp:sp>
    <dsp:sp modelId="{BD2BB40E-97C9-45AF-9AB1-0BEE4B6B7736}">
      <dsp:nvSpPr>
        <dsp:cNvPr id="0" name=""/>
        <dsp:cNvSpPr/>
      </dsp:nvSpPr>
      <dsp:spPr>
        <a:xfrm>
          <a:off x="4318534" y="4133791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206E3-654C-4D09-8B58-3DFE282B3F24}">
      <dsp:nvSpPr>
        <dsp:cNvPr id="0" name=""/>
        <dsp:cNvSpPr/>
      </dsp:nvSpPr>
      <dsp:spPr>
        <a:xfrm>
          <a:off x="4566361" y="4369226"/>
          <a:ext cx="2230440" cy="1416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?</a:t>
          </a:r>
          <a:endParaRPr lang="ru-RU" sz="3500" kern="1200" dirty="0"/>
        </a:p>
      </dsp:txBody>
      <dsp:txXfrm>
        <a:off x="4566361" y="4369226"/>
        <a:ext cx="2230440" cy="1416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AE0A0-C6E0-4851-A38A-FF60DC9195D4}">
      <dsp:nvSpPr>
        <dsp:cNvPr id="0" name=""/>
        <dsp:cNvSpPr/>
      </dsp:nvSpPr>
      <dsp:spPr>
        <a:xfrm>
          <a:off x="7926704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35BC7-3B32-4A5D-A834-24597D0ABAC4}">
      <dsp:nvSpPr>
        <dsp:cNvPr id="0" name=""/>
        <dsp:cNvSpPr/>
      </dsp:nvSpPr>
      <dsp:spPr>
        <a:xfrm>
          <a:off x="4465736" y="1452200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8E811-71D7-40E6-96BB-13E2C5A85A27}">
      <dsp:nvSpPr>
        <dsp:cNvPr id="0" name=""/>
        <dsp:cNvSpPr/>
      </dsp:nvSpPr>
      <dsp:spPr>
        <a:xfrm>
          <a:off x="5588912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A517D-6AC8-4A04-BE83-213B882FAFD5}">
      <dsp:nvSpPr>
        <dsp:cNvPr id="0" name=""/>
        <dsp:cNvSpPr/>
      </dsp:nvSpPr>
      <dsp:spPr>
        <a:xfrm>
          <a:off x="4465736" y="1452200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520E0-6BF6-4E54-9371-75F309C6652B}">
      <dsp:nvSpPr>
        <dsp:cNvPr id="0" name=""/>
        <dsp:cNvSpPr/>
      </dsp:nvSpPr>
      <dsp:spPr>
        <a:xfrm>
          <a:off x="3251120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52B4B-5E93-4DC1-A34A-37224F56631A}">
      <dsp:nvSpPr>
        <dsp:cNvPr id="0" name=""/>
        <dsp:cNvSpPr/>
      </dsp:nvSpPr>
      <dsp:spPr>
        <a:xfrm>
          <a:off x="3296840" y="1452200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1E0C7-9F29-4981-BA30-3F6CC1980E3D}">
      <dsp:nvSpPr>
        <dsp:cNvPr id="0" name=""/>
        <dsp:cNvSpPr/>
      </dsp:nvSpPr>
      <dsp:spPr>
        <a:xfrm>
          <a:off x="913328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8CE77-6D0E-497A-BCAB-79F84410BC40}">
      <dsp:nvSpPr>
        <dsp:cNvPr id="0" name=""/>
        <dsp:cNvSpPr/>
      </dsp:nvSpPr>
      <dsp:spPr>
        <a:xfrm>
          <a:off x="959048" y="1452200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41239-6836-4D7F-BF0F-9C951B705B6E}">
      <dsp:nvSpPr>
        <dsp:cNvPr id="0" name=""/>
        <dsp:cNvSpPr/>
      </dsp:nvSpPr>
      <dsp:spPr>
        <a:xfrm>
          <a:off x="3509367" y="23761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CA26E-9F45-4976-8D4B-258445BABFC1}">
      <dsp:nvSpPr>
        <dsp:cNvPr id="0" name=""/>
        <dsp:cNvSpPr/>
      </dsp:nvSpPr>
      <dsp:spPr>
        <a:xfrm>
          <a:off x="3721893" y="439511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Жилкование</a:t>
          </a:r>
          <a:endParaRPr lang="ru-RU" sz="1900" kern="1200" dirty="0"/>
        </a:p>
      </dsp:txBody>
      <dsp:txXfrm>
        <a:off x="3721893" y="439511"/>
        <a:ext cx="1912739" cy="1214589"/>
      </dsp:txXfrm>
    </dsp:sp>
    <dsp:sp modelId="{798BDC93-1CC2-4084-83AF-76AA294367FA}">
      <dsp:nvSpPr>
        <dsp:cNvPr id="0" name=""/>
        <dsp:cNvSpPr/>
      </dsp:nvSpPr>
      <dsp:spPr>
        <a:xfrm>
          <a:off x="2678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A19D5-343B-49A2-8677-1298AAE0AA43}">
      <dsp:nvSpPr>
        <dsp:cNvPr id="0" name=""/>
        <dsp:cNvSpPr/>
      </dsp:nvSpPr>
      <dsp:spPr>
        <a:xfrm>
          <a:off x="215205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Сетчатое</a:t>
          </a:r>
          <a:endParaRPr lang="ru-RU" sz="1900" kern="1200" dirty="0"/>
        </a:p>
      </dsp:txBody>
      <dsp:txXfrm>
        <a:off x="215205" y="2210388"/>
        <a:ext cx="1912739" cy="1214589"/>
      </dsp:txXfrm>
    </dsp:sp>
    <dsp:sp modelId="{8AF977AA-B9F9-4822-9DF9-A70D8DC22C85}">
      <dsp:nvSpPr>
        <dsp:cNvPr id="0" name=""/>
        <dsp:cNvSpPr/>
      </dsp:nvSpPr>
      <dsp:spPr>
        <a:xfrm>
          <a:off x="2678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E9953-AC2A-46A7-A896-677806049F0C}">
      <dsp:nvSpPr>
        <dsp:cNvPr id="0" name=""/>
        <dsp:cNvSpPr/>
      </dsp:nvSpPr>
      <dsp:spPr>
        <a:xfrm>
          <a:off x="215205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215205" y="3981266"/>
        <a:ext cx="1912739" cy="1214589"/>
      </dsp:txXfrm>
    </dsp:sp>
    <dsp:sp modelId="{9528E592-CB7F-4B24-BAF8-53073F42E308}">
      <dsp:nvSpPr>
        <dsp:cNvPr id="0" name=""/>
        <dsp:cNvSpPr/>
      </dsp:nvSpPr>
      <dsp:spPr>
        <a:xfrm>
          <a:off x="2340471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B666A-E32C-4F01-87D2-3422C3ACD9E4}">
      <dsp:nvSpPr>
        <dsp:cNvPr id="0" name=""/>
        <dsp:cNvSpPr/>
      </dsp:nvSpPr>
      <dsp:spPr>
        <a:xfrm>
          <a:off x="2552997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Пальчатое</a:t>
          </a:r>
          <a:endParaRPr lang="ru-RU" sz="1900" kern="1200" dirty="0"/>
        </a:p>
      </dsp:txBody>
      <dsp:txXfrm>
        <a:off x="2552997" y="2210388"/>
        <a:ext cx="1912739" cy="1214589"/>
      </dsp:txXfrm>
    </dsp:sp>
    <dsp:sp modelId="{0C67BA46-B25C-491C-BF90-07420AD5972D}">
      <dsp:nvSpPr>
        <dsp:cNvPr id="0" name=""/>
        <dsp:cNvSpPr/>
      </dsp:nvSpPr>
      <dsp:spPr>
        <a:xfrm>
          <a:off x="2340471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61177-5924-4849-A871-232239309753}">
      <dsp:nvSpPr>
        <dsp:cNvPr id="0" name=""/>
        <dsp:cNvSpPr/>
      </dsp:nvSpPr>
      <dsp:spPr>
        <a:xfrm>
          <a:off x="2552997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2552997" y="3981266"/>
        <a:ext cx="1912739" cy="1214589"/>
      </dsp:txXfrm>
    </dsp:sp>
    <dsp:sp modelId="{6B0A3177-117B-4A3E-A35D-68C6C292BC88}">
      <dsp:nvSpPr>
        <dsp:cNvPr id="0" name=""/>
        <dsp:cNvSpPr/>
      </dsp:nvSpPr>
      <dsp:spPr>
        <a:xfrm>
          <a:off x="4678263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04E26-FDEC-4DD0-9729-42F05E82B804}">
      <dsp:nvSpPr>
        <dsp:cNvPr id="0" name=""/>
        <dsp:cNvSpPr/>
      </dsp:nvSpPr>
      <dsp:spPr>
        <a:xfrm>
          <a:off x="4890789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Параллельное</a:t>
          </a:r>
          <a:endParaRPr lang="ru-RU" sz="1900" kern="1200" dirty="0"/>
        </a:p>
      </dsp:txBody>
      <dsp:txXfrm>
        <a:off x="4890789" y="2210388"/>
        <a:ext cx="1912739" cy="1214589"/>
      </dsp:txXfrm>
    </dsp:sp>
    <dsp:sp modelId="{A20777EA-0330-470F-86DE-6D685CA7CE30}">
      <dsp:nvSpPr>
        <dsp:cNvPr id="0" name=""/>
        <dsp:cNvSpPr/>
      </dsp:nvSpPr>
      <dsp:spPr>
        <a:xfrm>
          <a:off x="4678263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67E5B-BED8-4A9D-8A55-C7AEF6ED4CCB}">
      <dsp:nvSpPr>
        <dsp:cNvPr id="0" name=""/>
        <dsp:cNvSpPr/>
      </dsp:nvSpPr>
      <dsp:spPr>
        <a:xfrm>
          <a:off x="4890789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4890789" y="3981266"/>
        <a:ext cx="1912739" cy="1214589"/>
      </dsp:txXfrm>
    </dsp:sp>
    <dsp:sp modelId="{73AC9DA9-B294-4C89-8C8B-D5EA0B6A0DE8}">
      <dsp:nvSpPr>
        <dsp:cNvPr id="0" name=""/>
        <dsp:cNvSpPr/>
      </dsp:nvSpPr>
      <dsp:spPr>
        <a:xfrm>
          <a:off x="7016055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7B9D4-78C9-4F7F-91AC-5834F5AA1837}">
      <dsp:nvSpPr>
        <dsp:cNvPr id="0" name=""/>
        <dsp:cNvSpPr/>
      </dsp:nvSpPr>
      <dsp:spPr>
        <a:xfrm>
          <a:off x="7228582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Дуговое</a:t>
          </a:r>
          <a:endParaRPr lang="ru-RU" sz="1900" kern="1200" dirty="0"/>
        </a:p>
      </dsp:txBody>
      <dsp:txXfrm>
        <a:off x="7228582" y="2210388"/>
        <a:ext cx="1912739" cy="1214589"/>
      </dsp:txXfrm>
    </dsp:sp>
    <dsp:sp modelId="{6050DA26-F456-495C-A224-1BCC4C5DE66D}">
      <dsp:nvSpPr>
        <dsp:cNvPr id="0" name=""/>
        <dsp:cNvSpPr/>
      </dsp:nvSpPr>
      <dsp:spPr>
        <a:xfrm>
          <a:off x="7016055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A3FB8-27C2-45E4-9DD7-5DB6214B5B11}">
      <dsp:nvSpPr>
        <dsp:cNvPr id="0" name=""/>
        <dsp:cNvSpPr/>
      </dsp:nvSpPr>
      <dsp:spPr>
        <a:xfrm>
          <a:off x="7228582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7228582" y="3981266"/>
        <a:ext cx="1912739" cy="121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F8FF-716D-49EA-8DE9-0B7247E100A4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3EB3-CA91-41E2-895F-7A4541201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C3EB3-CA91-41E2-895F-7A4541201A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A6C9-ECAD-442E-A41A-9BF0A12E1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DC3A-E6FF-4D35-B5BC-030E20C5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4584-4A20-4A7E-B562-EDDA8FA6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85D2-9D0F-48BF-AEC6-300860B8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CB13-8F17-48FD-8150-1781D8F7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4F2E5-27FF-4FA2-9551-70AE3866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C3591-D8C9-40C3-9395-1B038E74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CEB-DFE5-478D-9824-09E833027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8BF1-2309-4C44-A760-C815DCB8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14B0-8805-4BB0-994B-355F723B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E437-8FEC-4154-A18A-9E550B02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E88612-38B8-47A5-B729-09B1F3A4A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91;&#1089;&#1090;&#1100;&#1080;&#1094;&#1077;%20&#1083;&#1080;&#1089;&#1090;&#1072;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23\Desktop\&#1091;&#1088;&#1086;&#1082;%20&#1051;&#1080;&#1089;&#1090;\&#1087;&#1088;&#1080;&#1089;&#1087;&#1086;&#1089;&#1086;&#1073;&#1083;&#1077;&#1085;&#1080;&#1103;%20&#1083;&#1080;&#1089;&#1090;&#1100;&#1077;&#1074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91;&#1088;&#1086;&#1082;%20&#1051;&#1080;&#1089;&#1090;\&#1087;&#1091;&#1090;&#1077;&#1096;&#1077;&#1089;&#1090;&#1074;&#1080;&#1077;%20&#1074;&#1085;&#1091;&#1090;&#1088;&#1100;%20&#1083;&#1080;&#1089;&#1090;&#1072;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91;&#1088;&#1086;&#1082;%20&#1051;&#1080;&#1089;&#1090;\&#1101;&#1085;&#1077;&#1088;&#1075;&#1080;&#1103;%20&#1089;&#1086;&#1083;&#1085;&#1077;&#1095;&#1085;&#1086;&#1075;&#1086;%20&#1089;&#1074;&#1077;&#1090;&#1072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101;&#1085;&#1077;&#1088;&#1075;&#1080;&#1103;%20&#1089;&#1086;&#1083;&#1085;&#1077;&#1095;&#1085;&#1086;&#1075;&#1086;%20&#1089;&#1074;&#1077;&#1090;&#1072;.wm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0;&#1089;&#1090;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/>
              <a:t>Он зелёный у цветов</a:t>
            </a:r>
            <a:br>
              <a:rPr lang="ru-RU" dirty="0" smtClean="0"/>
            </a:br>
            <a:r>
              <a:rPr lang="ru-RU" dirty="0" smtClean="0"/>
              <a:t>Встретить солнышко готов</a:t>
            </a:r>
            <a:br>
              <a:rPr lang="ru-RU" dirty="0" smtClean="0"/>
            </a:br>
            <a:r>
              <a:rPr lang="ru-RU" dirty="0" smtClean="0"/>
              <a:t>Свеж, изящен, шелковист</a:t>
            </a:r>
            <a:br>
              <a:rPr lang="ru-RU" dirty="0" smtClean="0"/>
            </a:br>
            <a:r>
              <a:rPr lang="ru-RU" dirty="0" smtClean="0"/>
              <a:t>Изумрудный, тонкий 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Сложный лист</a:t>
            </a:r>
          </a:p>
        </p:txBody>
      </p:sp>
      <p:pic>
        <p:nvPicPr>
          <p:cNvPr id="7" name="Содержимое 6" descr="Рисунок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38025"/>
            <a:ext cx="5799666" cy="4439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260648"/>
          <a:ext cx="8389243" cy="57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Поверхность листа</a:t>
            </a:r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1765404"/>
            <a:ext cx="5600991" cy="4183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Устьице листа</a:t>
            </a:r>
            <a:endParaRPr lang="ru-RU" dirty="0"/>
          </a:p>
        </p:txBody>
      </p:sp>
      <p:pic>
        <p:nvPicPr>
          <p:cNvPr id="5" name="Содержимое 4" descr="Рисунок11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75956" y="2060848"/>
            <a:ext cx="5492388" cy="4131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способления листьев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728700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dirty="0" smtClean="0"/>
              <a:t>Жилки состоят из клеток проводящей и механической ткани</a:t>
            </a:r>
            <a:endParaRPr lang="ru-RU" dirty="0"/>
          </a:p>
        </p:txBody>
      </p:sp>
      <p:pic>
        <p:nvPicPr>
          <p:cNvPr id="5" name="Содержимое 4" descr="Рисунок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5523" y="2399016"/>
            <a:ext cx="4340733" cy="2758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в группах лист растения.</a:t>
            </a:r>
          </a:p>
          <a:p>
            <a:r>
              <a:rPr lang="ru-RU" dirty="0" smtClean="0"/>
              <a:t>Сравните ширину и длину листа.</a:t>
            </a:r>
          </a:p>
          <a:p>
            <a:r>
              <a:rPr lang="ru-RU" dirty="0" smtClean="0"/>
              <a:t>Рассмотрите расположение жилок на листе.</a:t>
            </a:r>
          </a:p>
          <a:p>
            <a:r>
              <a:rPr lang="ru-RU" dirty="0" smtClean="0"/>
              <a:t>Расскажите о своих наблюдениях всем учащимся класса. (один  представитель группы)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Жилкование дуговое</a:t>
            </a:r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04039"/>
            <a:ext cx="6192688" cy="462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Сетчатое  жилкование</a:t>
            </a:r>
          </a:p>
        </p:txBody>
      </p:sp>
      <p:pic>
        <p:nvPicPr>
          <p:cNvPr id="5" name="Содержимое 4" descr="Рисунок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06237"/>
            <a:ext cx="4896544" cy="364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Параллельное расположение жилок на листе</a:t>
            </a:r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5459201" cy="4077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4944"/>
            <a:ext cx="8229600" cy="2592288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</a:rPr>
              <a:t>Внешнее и внутреннее строение листа.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Пальчатое жилкование листа</a:t>
            </a:r>
            <a:endParaRPr lang="ru-RU" dirty="0"/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348880"/>
            <a:ext cx="478086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620688"/>
          <a:ext cx="91440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Внутреннее строение листа.</a:t>
            </a: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28958"/>
            <a:ext cx="5976664" cy="448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Внутреннее строение листа</a:t>
            </a:r>
            <a:endParaRPr lang="ru-RU" dirty="0"/>
          </a:p>
        </p:txBody>
      </p:sp>
      <p:pic>
        <p:nvPicPr>
          <p:cNvPr id="4" name="путешествие внутрь лис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634635" cy="572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c8214f43e6c13eec511b53e51c588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19" y="476671"/>
            <a:ext cx="8523396" cy="576064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 на листьях – интересная работа.</a:t>
            </a:r>
            <a:endParaRPr lang="ru-RU" dirty="0"/>
          </a:p>
        </p:txBody>
      </p:sp>
      <p:pic>
        <p:nvPicPr>
          <p:cNvPr id="10" name="Содержимое 9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2948">
            <a:off x="3303249" y="2350375"/>
            <a:ext cx="5711924" cy="3394515"/>
          </a:xfrm>
        </p:spPr>
      </p:pic>
      <p:pic>
        <p:nvPicPr>
          <p:cNvPr id="9" name="Содержимое 8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1"/>
            <a:ext cx="3240360" cy="462908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может быть тоньше листа? Не знаю. Но умельцы могут еще и вырезать на них красивые рисунки.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Содержимое 8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0578" y="2060848"/>
            <a:ext cx="4093422" cy="3816424"/>
          </a:xfrm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093756"/>
            <a:ext cx="4377452" cy="385552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листьях Чинар дерева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умельцы фирмы </a:t>
            </a:r>
            <a:r>
              <a:rPr lang="ru-RU" dirty="0" err="1" smtClean="0"/>
              <a:t>Longal</a:t>
            </a:r>
            <a:r>
              <a:rPr lang="ru-RU" dirty="0" smtClean="0"/>
              <a:t> </a:t>
            </a:r>
            <a:r>
              <a:rPr lang="ru-RU" dirty="0" err="1" smtClean="0"/>
              <a:t>Artwork</a:t>
            </a:r>
            <a:r>
              <a:rPr lang="ru-RU" dirty="0" smtClean="0"/>
              <a:t>. Они вручную вырезают вот такие чудесные изображения и зарабатывают кстати на этом неплохие деньги.</a:t>
            </a:r>
            <a:endParaRPr lang="ru-RU" dirty="0"/>
          </a:p>
        </p:txBody>
      </p:sp>
      <p:pic>
        <p:nvPicPr>
          <p:cNvPr id="8" name="Содержимое 7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556792"/>
            <a:ext cx="4536504" cy="406254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/>
              <a:t>Резьба по листьям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Работа по созданию такого изображения проходит в несколько этапов, листья тщательно отбирают и высушивают, затем их опускают в кипящую воду, чтобы сделать мягкими и убить бактерии, после этого лист снова очищают и начинают резьбу. Когда изображение готово, лист ещё раз высушивают, и он готов к доставке заказчику.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Работа китайских умельцев фирмы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Longal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Artwork</a:t>
            </a:r>
            <a:endParaRPr lang="ru-RU" dirty="0"/>
          </a:p>
        </p:txBody>
      </p:sp>
      <p:pic>
        <p:nvPicPr>
          <p:cNvPr id="8" name="Содержимое 7" descr="Рисунок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3832499" cy="3717236"/>
          </a:xfrm>
        </p:spPr>
      </p:pic>
      <p:pic>
        <p:nvPicPr>
          <p:cNvPr id="7" name="Содержимое 6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370091"/>
            <a:ext cx="3600400" cy="35564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Виктория амазонская (</a:t>
            </a:r>
            <a:r>
              <a:rPr lang="en-US" dirty="0" smtClean="0"/>
              <a:t>Victoria </a:t>
            </a:r>
            <a:r>
              <a:rPr lang="en-US" dirty="0" err="1" smtClean="0"/>
              <a:t>amazonica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Их диаметр может достигать двух метров. При этом так называемая максимальная «грузоподъемность» самых больших листьев в мире составляет 80 кг.</a:t>
            </a:r>
            <a:endParaRPr lang="ru-RU" dirty="0"/>
          </a:p>
        </p:txBody>
      </p:sp>
      <p:pic>
        <p:nvPicPr>
          <p:cNvPr id="7" name="Содержимое 6" descr="Рисунок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225460" cy="281697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Вывод по уроку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уроке рассмотрели…</a:t>
            </a:r>
          </a:p>
          <a:p>
            <a:r>
              <a:rPr lang="ru-RU" dirty="0" smtClean="0"/>
              <a:t>и узнали…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листа</a:t>
            </a:r>
            <a:endParaRPr lang="ru-RU" dirty="0"/>
          </a:p>
        </p:txBody>
      </p:sp>
      <p:pic>
        <p:nvPicPr>
          <p:cNvPr id="4" name="энергия солнечного све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546848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Новое исследование Джеймса </a:t>
            </a:r>
            <a:r>
              <a:rPr lang="ru-RU" dirty="0" err="1" smtClean="0"/>
              <a:t>Мосета</a:t>
            </a:r>
            <a:r>
              <a:rPr lang="ru-RU" dirty="0" smtClean="0"/>
              <a:t>, установило, что все эти, в большинстве своем, колючие растения действительно обладают ультра крошечными листьями.</a:t>
            </a:r>
          </a:p>
          <a:p>
            <a:pPr>
              <a:buNone/>
            </a:pPr>
            <a:r>
              <a:rPr lang="ru-RU" dirty="0" smtClean="0"/>
              <a:t>    от 30 до 2310 микрон.</a:t>
            </a:r>
            <a:endParaRPr lang="ru-RU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5923" y="2276872"/>
            <a:ext cx="3929919" cy="29523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4104456"/>
          </a:xfrm>
        </p:spPr>
        <p:txBody>
          <a:bodyPr/>
          <a:lstStyle/>
          <a:p>
            <a:r>
              <a:rPr lang="ru-RU" dirty="0" smtClean="0"/>
              <a:t>Лист –  боковая  часть побега, отвечающая за воздушное питание растения.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052736"/>
            <a:ext cx="1177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656184" cy="1656184"/>
          </a:xfrm>
          <a:prstGeom prst="rect">
            <a:avLst/>
          </a:prstGeom>
        </p:spPr>
      </p:pic>
      <p:pic>
        <p:nvPicPr>
          <p:cNvPr id="7" name="Рисунок 6" descr="Рисунок5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2"/>
            <a:ext cx="2880320" cy="193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Рассмотрите лист растения и сравните его с нарисованным на странице учебника №  --- (рисунок ---)</a:t>
            </a:r>
          </a:p>
          <a:p>
            <a:pPr marL="514350" indent="-514350">
              <a:buAutoNum type="arabicPeriod"/>
            </a:pPr>
            <a:r>
              <a:rPr lang="ru-RU" dirty="0" smtClean="0">
                <a:hlinkClick r:id="rId2" action="ppaction://hlinkfile"/>
              </a:rPr>
              <a:t>Зарисуйте лист, пользуясь учебником, обозначьте его части.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Лист состоит из: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Листовой пластинки (может быть несколько)</a:t>
            </a:r>
          </a:p>
          <a:p>
            <a:pPr eaLnBrk="1" hangingPunct="1"/>
            <a:r>
              <a:rPr lang="ru-RU" dirty="0" smtClean="0"/>
              <a:t>Черешка (может отсутствовать)</a:t>
            </a:r>
          </a:p>
          <a:p>
            <a:pPr eaLnBrk="1" hangingPunct="1"/>
            <a:r>
              <a:rPr lang="ru-RU" dirty="0" smtClean="0"/>
              <a:t>Прилистников (могут отсутствовать)</a:t>
            </a:r>
          </a:p>
          <a:p>
            <a:pPr eaLnBrk="1" hangingPunct="1"/>
            <a:r>
              <a:rPr lang="ru-RU" dirty="0" smtClean="0"/>
              <a:t>Основание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 листья рябины и берёзы?</a:t>
            </a:r>
            <a:endParaRPr lang="ru-RU" dirty="0"/>
          </a:p>
        </p:txBody>
      </p:sp>
      <p:pic>
        <p:nvPicPr>
          <p:cNvPr id="9" name="Содержимое 8" descr="Рисунок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348880"/>
            <a:ext cx="3819275" cy="2876242"/>
          </a:xfrm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76871"/>
            <a:ext cx="3972143" cy="296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Простой лист</a:t>
            </a:r>
          </a:p>
        </p:txBody>
      </p:sp>
      <p:pic>
        <p:nvPicPr>
          <p:cNvPr id="5" name="Содержимое 4" descr="Рисунок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86448"/>
            <a:ext cx="5345841" cy="3930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351</Words>
  <Application>Microsoft Office PowerPoint</Application>
  <PresentationFormat>Экран (4:3)</PresentationFormat>
  <Paragraphs>60</Paragraphs>
  <Slides>31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Он зелёный у цветов Встретить солнышко готов Свеж, изящен, шелковист Изумрудный, тонкий … </vt:lpstr>
      <vt:lpstr>Внешнее и внутреннее строение листа.</vt:lpstr>
      <vt:lpstr>Виктория амазонская (Victoria amazonica)</vt:lpstr>
      <vt:lpstr>Кактусы</vt:lpstr>
      <vt:lpstr>Лист –  боковая  часть побега, отвечающая за воздушное питание растения. </vt:lpstr>
      <vt:lpstr>Задание</vt:lpstr>
      <vt:lpstr>Лист состоит из:</vt:lpstr>
      <vt:lpstr>Чем отличаются листья рябины и берёзы?</vt:lpstr>
      <vt:lpstr>Простой лист</vt:lpstr>
      <vt:lpstr>Сложный лист</vt:lpstr>
      <vt:lpstr>Слайд 11</vt:lpstr>
      <vt:lpstr>Поверхность листа</vt:lpstr>
      <vt:lpstr>Устьице листа</vt:lpstr>
      <vt:lpstr>Слайд 14</vt:lpstr>
      <vt:lpstr>Жилки состоят из клеток проводящей и механической ткани</vt:lpstr>
      <vt:lpstr>Задание</vt:lpstr>
      <vt:lpstr>Жилкование дуговое</vt:lpstr>
      <vt:lpstr>Сетчатое  жилкование</vt:lpstr>
      <vt:lpstr>Параллельное расположение жилок на листе</vt:lpstr>
      <vt:lpstr>Пальчатое жилкование листа</vt:lpstr>
      <vt:lpstr>Слайд 21</vt:lpstr>
      <vt:lpstr>Внутреннее строение листа.</vt:lpstr>
      <vt:lpstr>Внутреннее строение листа</vt:lpstr>
      <vt:lpstr>Слайд 24</vt:lpstr>
      <vt:lpstr>Резьба на листьях – интересная работа.</vt:lpstr>
      <vt:lpstr>Что может быть тоньше листа? Не знаю. Но умельцы могут еще и вырезать на них красивые рисунки. </vt:lpstr>
      <vt:lpstr>на листьях Чинар дерева </vt:lpstr>
      <vt:lpstr>Резьба по листьям</vt:lpstr>
      <vt:lpstr>Работа китайских умельцев фирмы Longal Artwork</vt:lpstr>
      <vt:lpstr>Вывод по уроку</vt:lpstr>
      <vt:lpstr>Функции листа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листа</dc:title>
  <dc:creator>химия</dc:creator>
  <cp:lastModifiedBy> </cp:lastModifiedBy>
  <cp:revision>45</cp:revision>
  <dcterms:created xsi:type="dcterms:W3CDTF">2009-12-05T06:27:29Z</dcterms:created>
  <dcterms:modified xsi:type="dcterms:W3CDTF">2016-12-14T03:52:01Z</dcterms:modified>
</cp:coreProperties>
</file>