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2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A1881-2BA2-47FB-8A8C-D93F3D40685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8B1F4-DA50-4A15-8259-6DB2FEB5C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3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8B1F4-DA50-4A15-8259-6DB2FEB5CC4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0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6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93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5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6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3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0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58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9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107D3-DD9E-43F4-BA57-4B877D6F7FDC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A562D-5F49-4EEF-918C-4D654F497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4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7190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ли вы питаетесь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4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796950"/>
          </a:xfrm>
        </p:spPr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Органические вещества, обеспечивающие организм энергией. </a:t>
            </a:r>
          </a:p>
          <a:p>
            <a:endParaRPr lang="kk-KZ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Богатые углеводами продукты:</a:t>
            </a:r>
            <a:endPara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Картофель</a:t>
            </a: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Мучные продукты</a:t>
            </a: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Сахар, мед, конфеты, овощи и фрукты </a:t>
            </a:r>
          </a:p>
          <a:p>
            <a:endPara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Переизбыток углеводов в рационе питания приводят к лишнему весу </a:t>
            </a:r>
          </a:p>
        </p:txBody>
      </p:sp>
    </p:spTree>
    <p:extLst>
      <p:ext uri="{BB962C8B-B14F-4D97-AF65-F5344CB8AC3E}">
        <p14:creationId xmlns:p14="http://schemas.microsoft.com/office/powerpoint/2010/main" val="68072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407" y="116632"/>
            <a:ext cx="8229600" cy="86895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3743" y="126876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Избыток солей в организме приводит к: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кровяного давления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Сердечным заболеваниям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Почечным заболеваниям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Ухудшению памяти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осторожны!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Переработанные, консервированные продукты содержат большие концентрации натрия.  </a:t>
            </a:r>
          </a:p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Разрешенные для использования приправы: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Чеснок, карри, черный перец.</a:t>
            </a:r>
          </a:p>
        </p:txBody>
      </p:sp>
    </p:spTree>
    <p:extLst>
      <p:ext uri="{BB962C8B-B14F-4D97-AF65-F5344CB8AC3E}">
        <p14:creationId xmlns:p14="http://schemas.microsoft.com/office/powerpoint/2010/main" val="149447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332656"/>
            <a:ext cx="8229600" cy="724942"/>
          </a:xfrm>
        </p:spPr>
        <p:txBody>
          <a:bodyPr>
            <a:no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здорового питания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отвыкать от привычки перекусывать между основными приёмами пищи - эта привычка вносит хаос в систему пищеварения.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воду лучше всего до еды и через 1 - 1,5 часа после.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организм испытывал дефицит хотя бы одного из основных питательных элементов - это белки, жиры, углеводы, витамины и минеральные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пищеварения начинается во рту - тщательно пережёвывайте пищу. Очень многие проблемы с желудочно-кишечным трактом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тоже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начинаются во рту - если мы пищу глотаем кусками не пережёвывая её.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из своего рациона заведомо вредные и ненужные продукты питания - сладкие газированные напитки,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мясные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полуфабрикаты длительного срока хранения, сладости промышленного производства (батончики, торты и так далее).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2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питания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20840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5 раз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</a:p>
          <a:p>
            <a:pPr marL="342900" indent="-342900">
              <a:buAutoNum type="arabicPeriod"/>
            </a:pP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вредные жиры </a:t>
            </a:r>
          </a:p>
          <a:p>
            <a:pPr marL="342900" indent="-342900">
              <a:buAutoNum type="arabicPeriod"/>
            </a:pP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 употреблять больше углеводов, с середины дня белковые продукты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фрукты</a:t>
            </a: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Употреблять больше вареной, тушеной пищи </a:t>
            </a:r>
          </a:p>
          <a:p>
            <a:endPara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 список ...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553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784976" cy="1719064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-что узнал, чему научился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не понял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чем небходимо работать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0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22977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информационными источниками для исследования и развития творческих и идеи (в том числе и ИКТ).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и исследовать правила здорового питания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132856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основами питания </a:t>
            </a:r>
          </a:p>
          <a:p>
            <a:pPr marL="514350" lvl="0" indent="-514350">
              <a:buFont typeface="+mj-lt"/>
              <a:buAutoNum type="arabicPeriod"/>
            </a:pP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вредные и полезные продукты питания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ИКТ</a:t>
            </a:r>
          </a:p>
          <a:p>
            <a:pPr marL="514350" indent="-514350">
              <a:buFont typeface="+mj-lt"/>
              <a:buAutoNum type="arabicPeriod"/>
            </a:pP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 описать правила здорового питания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8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7873" y="1556792"/>
            <a:ext cx="8352928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kk-KZ" sz="3200" dirty="0" smtClean="0">
                <a:latin typeface="Times New Roman"/>
                <a:ea typeface="Times New Roman"/>
                <a:cs typeface="Times New Roman"/>
              </a:rPr>
              <a:t>Находит необходимую информацию с использованием  ИКТ 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kk-KZ" sz="3200" dirty="0" smtClean="0">
                <a:latin typeface="Times New Roman"/>
                <a:ea typeface="Times New Roman"/>
                <a:cs typeface="Times New Roman"/>
              </a:rPr>
              <a:t>Составляет список полезных продуктов 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kk-KZ" sz="3200" dirty="0" smtClean="0">
                <a:latin typeface="Times New Roman"/>
                <a:ea typeface="Times New Roman"/>
                <a:cs typeface="Times New Roman"/>
              </a:rPr>
              <a:t>Формулирует правила здорового питания </a:t>
            </a:r>
            <a:endParaRPr lang="ru-RU" sz="28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kk-KZ" sz="3200" dirty="0" smtClean="0">
                <a:latin typeface="Times New Roman"/>
                <a:ea typeface="Times New Roman"/>
                <a:cs typeface="Times New Roman"/>
              </a:rPr>
              <a:t>Правильно оформляет работу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kk-KZ"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3200" dirty="0" smtClean="0">
                <a:latin typeface="Times New Roman"/>
                <a:ea typeface="Times New Roman"/>
                <a:cs typeface="Times New Roman"/>
              </a:rPr>
              <a:t>Рационально использует время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kk-KZ" sz="3200" dirty="0" smtClean="0">
                <a:latin typeface="Times New Roman"/>
                <a:ea typeface="Times New Roman"/>
                <a:cs typeface="Times New Roman"/>
              </a:rPr>
              <a:t>Делает правильное заключение 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419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человека и витамины </a:t>
            </a:r>
            <a:b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карточками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0"/>
          <a:stretch/>
        </p:blipFill>
        <p:spPr bwMode="auto">
          <a:xfrm>
            <a:off x="4294364" y="1962536"/>
            <a:ext cx="44541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0" r="56379" b="14476"/>
          <a:stretch/>
        </p:blipFill>
        <p:spPr bwMode="auto">
          <a:xfrm>
            <a:off x="755576" y="1669029"/>
            <a:ext cx="3024336" cy="49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33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087" y="53752"/>
            <a:ext cx="8229600" cy="1143000"/>
          </a:xfrm>
        </p:spPr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продуктов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2880" y="1210400"/>
            <a:ext cx="2310241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продукта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1652518">
            <a:off x="2255461" y="1844064"/>
            <a:ext cx="911333" cy="151216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dirty="0" smtClean="0">
                <a:solidFill>
                  <a:schemeClr val="tx1"/>
                </a:solidFill>
              </a:rPr>
              <a:t>+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460220"/>
            <a:ext cx="3816424" cy="3188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Польза</a:t>
            </a:r>
            <a:endParaRPr lang="ru-RU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3416673"/>
            <a:ext cx="3672408" cy="3188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9883386">
            <a:off x="5868789" y="1734429"/>
            <a:ext cx="792088" cy="137617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7200" dirty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1700808"/>
            <a:ext cx="8229600" cy="1143000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Кальций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альций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главным строительным материалом для формирования костей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зубов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участвует в регуляций работ нервной системы и работы сердца.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50100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содержащие кальций: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Молочные продукты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Молоко, кефир, йогурт, творог. Овощи и зелень. Укроп, петрушка, зеленый лук, капуста, брокколи, зеленый горох, грибы.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 посевной.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Чёрный перец, зелёный горошек, фасоль. </a:t>
            </a:r>
          </a:p>
        </p:txBody>
      </p:sp>
    </p:spTree>
    <p:extLst>
      <p:ext uri="{BB962C8B-B14F-4D97-AF65-F5344CB8AC3E}">
        <p14:creationId xmlns:p14="http://schemas.microsoft.com/office/powerpoint/2010/main" val="244215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816" y="188640"/>
            <a:ext cx="8229600" cy="782960"/>
          </a:xfrm>
        </p:spPr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84258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организм энергией, входят в состав костей, мышц, волос, ногтей и кровеносных клеток.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29303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содержащие белки. 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Мясные продукты: говядина, конина и куриное мясо. 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Горох посевной, орехи, молочные продукты.</a:t>
            </a:r>
          </a:p>
        </p:txBody>
      </p:sp>
    </p:spTree>
    <p:extLst>
      <p:ext uri="{BB962C8B-B14F-4D97-AF65-F5344CB8AC3E}">
        <p14:creationId xmlns:p14="http://schemas.microsoft.com/office/powerpoint/2010/main" val="23397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841" y="188640"/>
            <a:ext cx="8229600" cy="714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6805" y="1052736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Употреблять полезные жиры (омега -3 рыбий жир, ненасыщенные жиры).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Жиры как органические вещества, являются источником энергии для организма.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Вредные жиры: транс-жиры. Содержатся в маргарине, крекере, конфетах и в жареных продуктах. 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жиры: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Мононенасыщенные жиры: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авокадо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орехи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(миндаль,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фундук) и  семена (семена тыквы и кунжута).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Полиненасыщенные жиры: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мясо рыбы, содержащий Омега-3 жирные кислоты,  льняное семя и грецкий орех.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00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459</Words>
  <Application>Microsoft Office PowerPoint</Application>
  <PresentationFormat>Экран (4:3)</PresentationFormat>
  <Paragraphs>77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Правильно ли вы питаетесь? </vt:lpstr>
      <vt:lpstr>Цели обучения</vt:lpstr>
      <vt:lpstr>Цели урока </vt:lpstr>
      <vt:lpstr>Критерии оценивания</vt:lpstr>
      <vt:lpstr>Организм человека и витамины  Работа с карточками </vt:lpstr>
      <vt:lpstr>Исследования продуктов </vt:lpstr>
      <vt:lpstr>Кальций  Кальций является главным строительным материалом для формирования костей и зубов, участвует в регуляций работ нервной системы и работы сердца.  </vt:lpstr>
      <vt:lpstr>Белки</vt:lpstr>
      <vt:lpstr>Жиры</vt:lpstr>
      <vt:lpstr>Углеводы</vt:lpstr>
      <vt:lpstr>Соли </vt:lpstr>
      <vt:lpstr>Условия для здорового питания</vt:lpstr>
      <vt:lpstr>Правила здорового питания</vt:lpstr>
      <vt:lpstr>-что узнал, чему научился - чего не понял  - над чем небходимо работать</vt:lpstr>
    </vt:vector>
  </TitlesOfParts>
  <Company>NIS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34</cp:revision>
  <dcterms:created xsi:type="dcterms:W3CDTF">2017-01-04T06:59:08Z</dcterms:created>
  <dcterms:modified xsi:type="dcterms:W3CDTF">2017-05-25T03:36:34Z</dcterms:modified>
</cp:coreProperties>
</file>