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06" autoAdjust="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9F78F-CD5A-41DA-BF5D-90744C299D01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498F4-4C1E-4470-9B81-05FB79F509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78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Презентация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в средней группе</a:t>
            </a:r>
          </a:p>
          <a:p>
            <a:r>
              <a:rPr lang="ru-RU" sz="1000" dirty="0" smtClean="0">
                <a:solidFill>
                  <a:schemeClr val="tx1"/>
                </a:solidFill>
              </a:rPr>
              <a:t>По ФЭМП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Тема: «Поможем зайке»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Выполнила воспитатель ГККП ясли-сад №50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Симонова Е.Н.</a:t>
            </a:r>
          </a:p>
          <a:p>
            <a:endParaRPr lang="ru-RU" sz="12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endParaRPr lang="ru-RU" sz="12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1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Алматы 2020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9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Раздаточный материал для каждого воспитанника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875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Раздаточный материал для каждого воспитанника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Раскрась. Назови кто (что) где находится. Справа,</a:t>
            </a:r>
            <a:r>
              <a:rPr lang="ru-RU" sz="1200" baseline="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слева, посередине.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8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о геометрической фигуре «круг»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ориентироваться в расположении частей своего тела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раскладывать предметы справа-налево, слева-направо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значение «слева», «справа», «посередине»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39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Нажмите на солнышко, далее на появившийся текст</a:t>
            </a:r>
            <a:r>
              <a:rPr lang="ru-RU" baseline="0" dirty="0" smtClean="0"/>
              <a:t> для перехода на след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6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нажатия на круглые фрукты</a:t>
            </a:r>
            <a:r>
              <a:rPr lang="ru-RU" baseline="0" dirty="0" smtClean="0"/>
              <a:t> и овощи нажмите на корзину для продолжения, далее нажмите на появившийся текст.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3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Нажмите</a:t>
            </a:r>
            <a:r>
              <a:rPr lang="ru-RU" baseline="0" dirty="0" smtClean="0"/>
              <a:t> на зайца, чтобы узнать его направление. Далее нажмите на появившийся текст.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349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Нажимайте на книги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231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Нажимайте на животных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79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Нажимайте</a:t>
            </a:r>
            <a:r>
              <a:rPr lang="ru-RU" baseline="0" dirty="0" smtClean="0"/>
              <a:t> на круги. Далее на появившийся текст.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65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498F4-4C1E-4470-9B81-05FB79F509A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8.jp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4.jpe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40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4"/>
            <a:ext cx="9144050" cy="6839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7776864" cy="5832648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Презентация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в средней группе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По ФЭМП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«Поможем зайке»</a:t>
            </a:r>
          </a:p>
          <a:p>
            <a:r>
              <a:rPr lang="ru-RU" sz="33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Выполнила воспитатель ГККП ясли-сад №50</a:t>
            </a:r>
          </a:p>
          <a:p>
            <a:r>
              <a:rPr lang="ru-RU" sz="33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Симонова Е.Н.</a:t>
            </a:r>
          </a:p>
          <a:p>
            <a:endParaRPr lang="ru-RU" sz="33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endParaRPr lang="ru-RU" sz="33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ru-RU" sz="33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Алматы 2020</a:t>
            </a:r>
            <a:endParaRPr lang="ru-RU" sz="33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" y="26431"/>
            <a:ext cx="9123784" cy="683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dirty="0" smtClean="0"/>
              <a:t>Закрась круги красным цветом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95" y="908720"/>
            <a:ext cx="5805264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05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Раскрась. Назови кто (что) где находится.</a:t>
            </a:r>
            <a:endParaRPr lang="ru-RU" sz="3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0075"/>
            <a:ext cx="8667852" cy="40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" y="54000"/>
            <a:ext cx="9000001" cy="67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о геометрической фигуре «круг»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ориентироваться в пространстве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раскладывать предметы справа-налево, слева-направо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значение «слева», «справа», «посередине»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самостоятельность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8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8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0" y="260648"/>
            <a:ext cx="9140730" cy="108012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зайка гулял по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лесу и искал солнышко. Давайте поможем ему найти солнышко?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76872"/>
            <a:ext cx="2208124" cy="4269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780928"/>
            <a:ext cx="1358579" cy="136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1732" y="5299467"/>
            <a:ext cx="5892268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Зайка хочет с нами поиграть. Согласны?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8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2" y="0"/>
            <a:ext cx="9150602" cy="686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736848"/>
          </a:xfr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Вот и первое задание.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tx1"/>
                </a:solidFill>
              </a:rPr>
              <a:t>Соберите в корзину овощи и фрукты, похожие на круг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340768"/>
            <a:ext cx="1357585" cy="12687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" y="4265954"/>
            <a:ext cx="2699792" cy="173558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99224"/>
            <a:ext cx="1314148" cy="18103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44" y="3974992"/>
            <a:ext cx="1826903" cy="13728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04" y="1340768"/>
            <a:ext cx="1454883" cy="168097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83" y="2376264"/>
            <a:ext cx="1397103" cy="16288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34" y="2885273"/>
            <a:ext cx="1457536" cy="14575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18" y="5419967"/>
            <a:ext cx="1163135" cy="11631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70" y="3428196"/>
            <a:ext cx="3150011" cy="330578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21987" y="5517232"/>
            <a:ext cx="4620925" cy="646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Молодцы! Я приготовил для вас еще задание.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5" y="1785507"/>
            <a:ext cx="3175115" cy="404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20469 0.3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-0.15938 0.43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38125 0.5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02407 L -0.16858 -0.25671 C -0.15451 -0.31991 -0.13351 -0.35394 -0.11163 -0.35394 C -0.08663 -0.35394 -0.06667 -0.31991 -0.05261 -0.25671 L 0.01441 0.02407 " pathEditMode="relative" rAng="0" ptsTypes="FffFF">
                                      <p:cBhvr>
                                        <p:cTn id="21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-1513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" y="5669570"/>
            <a:ext cx="9137639" cy="1143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живу в домике-тыкве, куда мне нужно пойти, налево через мост или направо?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0" t="11904" r="14115" b="25303"/>
          <a:stretch/>
        </p:blipFill>
        <p:spPr>
          <a:xfrm>
            <a:off x="323528" y="116632"/>
            <a:ext cx="3211875" cy="262656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048"/>
            <a:ext cx="2516680" cy="387927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60898"/>
            <a:ext cx="2332306" cy="29683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9752" y="116632"/>
            <a:ext cx="6804248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Спасибо, что помогли мне вернуться домой. Дома у меня есть еще задание для вас.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14815E-6 C 0.00104 -0.03842 -0.0066 -0.06851 0.01823 -0.08888 C 0.02205 -0.09212 0.03264 -0.09259 0.03489 -0.09282 C 0.04548 -0.10786 0.07552 -0.10671 0.08941 -0.11319 C 0.13073 -0.1118 0.13611 -0.12083 0.16059 -0.10509 C 0.16909 -0.09374 0.15746 -0.10856 0.16823 -0.09698 C 0.17205 -0.09282 0.17517 -0.08726 0.17882 -0.08286 C 0.17604 -0.09328 0.17725 -0.10462 0.1743 -0.11504 C 0.17014 -0.12962 0.17257 -0.11712 0.16823 -0.12916 C 0.16753 -0.13124 0.16771 -0.13379 0.16666 -0.13541 C 0.1651 -0.13796 0.1625 -0.13935 0.16059 -0.14143 C 0.15903 -0.14328 0.15746 -0.14536 0.15607 -0.14745 C 0.15295 -0.15254 0.14722 -0.16689 0.14392 -0.16967 C 0.13767 -0.17499 0.13229 -0.18078 0.12587 -0.18587 C 0.12274 -0.18842 0.12031 -0.19282 0.11666 -0.19398 C 0.11024 -0.19583 0.10607 -0.19907 0.1 -0.20208 C 0.09392 -0.20509 0.08767 -0.20624 0.08177 -0.21018 C 0.08073 -0.21273 0.07882 -0.21504 0.07882 -0.21805 C 0.07882 -0.22384 0.08975 -0.22499 0.09253 -0.22615 C 0.10104 -0.23379 0.1059 -0.23819 0.1151 -0.24236 C 0.12118 -0.25046 0.13698 -0.253 0.14548 -0.25462 C 0.16284 -0.25786 0.17986 -0.26273 0.19705 -0.26666 C 0.20607 -0.27083 0.21632 -0.27268 0.22587 -0.27268 C 0.22691 -0.27546 0.22882 -0.27777 0.22882 -0.28078 C 0.22916 -0.30578 0.22812 -0.33055 0.22725 -0.35555 C 0.22708 -0.35995 0.22309 -0.38726 0.22118 -0.38981 C 0.2125 -0.40138 0.19062 -0.41828 0.17882 -0.42222 C 0.16771 -0.41967 0.16406 -0.41712 0.1592 -0.40393 C 0.15764 -0.41435 0.15625 -0.42222 0.15156 -0.43032 C 0.14896 -0.43495 0.14809 -0.44259 0.14392 -0.44444 C 0.13889 -0.44675 0.13403 -0.45115 0.12882 -0.45254 C 0.12118 -0.45462 0.11371 -0.45601 0.10607 -0.45856 C 0.08385 -0.45694 0.06597 -0.45763 0.05 -0.43634 C 0.04583 -0.42036 0.05208 -0.43911 0.04392 -0.42823 C 0.04028 -0.42337 0.03837 -0.41689 0.03489 -0.41203 C 0.03264 -0.41273 0.02552 -0.41411 0.02274 -0.4162 C 0.01962 -0.41851 0.01718 -0.42291 0.01371 -0.4243 C 0.00781 -0.42661 0.00295 -0.43217 -0.00295 -0.43425 C -0.0158 -0.43865 -0.02743 -0.4456 -0.0408 -0.44837 C -0.05556 -0.45486 -0.0658 -0.44953 -0.0757 -0.43634 C -0.07622 -0.43425 -0.07639 -0.43217 -0.07726 -0.43032 C -0.07795 -0.4287 -0.07952 -0.42777 -0.08021 -0.42615 C -0.08368 -0.41712 -0.08368 -0.40856 -0.08785 -0.39999 C -0.09271 -0.40231 -0.09653 -0.4081 -0.10157 -0.41018 C -0.1092 -0.41342 -0.11632 -0.41736 -0.12413 -0.42013 C -0.13629 -0.41944 -0.14844 -0.41921 -0.16059 -0.41805 C -0.16216 -0.41782 -0.16424 -0.41782 -0.16511 -0.4162 C -0.16702 -0.41273 -0.16597 -0.40694 -0.16823 -0.40393 C -0.17066 -0.40069 -0.17327 -0.39722 -0.1757 -0.39398 " pathEditMode="relative" ptsTypes="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0" y="0"/>
            <a:ext cx="9153159" cy="68648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мне разобрать книги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книги слева                 Желтые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посередине           Синие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33" y="5301441"/>
            <a:ext cx="2222438" cy="145844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0" y="5284616"/>
            <a:ext cx="2255229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55" y="3736730"/>
            <a:ext cx="1617882" cy="1188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678" y="1699381"/>
            <a:ext cx="1580271" cy="1160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533" y="2032873"/>
            <a:ext cx="1432415" cy="1051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284616"/>
            <a:ext cx="1985690" cy="15001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4411" y="3815426"/>
            <a:ext cx="1572708" cy="1188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549" y="3593411"/>
            <a:ext cx="2022688" cy="13273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58" y="1340768"/>
            <a:ext cx="1548377" cy="10161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1125" y="2805157"/>
            <a:ext cx="1533216" cy="10061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1586" y="1243287"/>
            <a:ext cx="1455746" cy="1099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1474381" cy="11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66146 0.2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3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45677 0.48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08681 0.196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39983 0.528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3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0208 0.501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L -0.375 0.0356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4769 L -0.40278 0.294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3842 0.4733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75712 0.4405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65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Размести животных слева направо по величине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145" y="5199386"/>
            <a:ext cx="921251" cy="66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59061"/>
            <a:ext cx="3380677" cy="2535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84" y="1314843"/>
            <a:ext cx="3031223" cy="24022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7180"/>
            <a:ext cx="4608512" cy="335927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803911"/>
              </p:ext>
            </p:extLst>
          </p:nvPr>
        </p:nvGraphicFramePr>
        <p:xfrm>
          <a:off x="0" y="6025296"/>
          <a:ext cx="914400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/>
                <a:gridCol w="2286000"/>
                <a:gridCol w="1728192"/>
                <a:gridCol w="28438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1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2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3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/>
                        <a:t>4</a:t>
                      </a:r>
                      <a:endParaRPr lang="ru-RU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2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70886 0.0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54687 0.3958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4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-0.03525 0.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4468 L 0.54878 0.248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1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42" y="-74267"/>
            <a:ext cx="9144001" cy="685800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Разместите круги справа налево по величине</a:t>
            </a:r>
            <a:endParaRPr lang="ru-RU" sz="2800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312799" y="4870229"/>
            <a:ext cx="0" cy="1584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716372" y="4869160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716372" y="3646093"/>
            <a:ext cx="0" cy="12241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3132196" y="3646093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132196" y="2493965"/>
            <a:ext cx="0" cy="11521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1503721" y="2493965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6312799" y="6454405"/>
            <a:ext cx="15841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4739501" y="1339699"/>
            <a:ext cx="1584176" cy="1513237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295809" y="4548446"/>
            <a:ext cx="1152128" cy="115212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165643" y="5729268"/>
            <a:ext cx="792088" cy="792088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436557" y="2538798"/>
            <a:ext cx="504056" cy="505125"/>
          </a:xfrm>
          <a:prstGeom prst="ellipse">
            <a:avLst/>
          </a:prstGeom>
          <a:solidFill>
            <a:srgbClr val="7030A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503721" y="2493965"/>
            <a:ext cx="1661922" cy="358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132195" y="3645616"/>
            <a:ext cx="1607305" cy="3589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716372" y="4870852"/>
            <a:ext cx="1607305" cy="3589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323677" y="6454405"/>
            <a:ext cx="1607305" cy="3589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745628"/>
            <a:ext cx="2332306" cy="296838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24309" y="3043923"/>
            <a:ext cx="2158823" cy="6463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2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0.34114 -0.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6" y="-2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11511 -0.299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L 0.19722 -0.2356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61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8844E-6 L -0.06511 0.491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2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8"/>
            <a:ext cx="9144000" cy="68355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животных, которые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справа, слева, посередине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49465"/>
            <a:ext cx="1728192" cy="1381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49194"/>
            <a:ext cx="3906215" cy="2929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700255"/>
            <a:ext cx="5082066" cy="40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327</Words>
  <Application>Microsoft Office PowerPoint</Application>
  <PresentationFormat>Экран (4:3)</PresentationFormat>
  <Paragraphs>67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Задачи</vt:lpstr>
      <vt:lpstr>Наш зайка гулял по  лесу и искал солнышко. Давайте поможем ему найти солнышко?</vt:lpstr>
      <vt:lpstr>Вот и первое задание. Соберите в корзину овощи и фрукты, похожие на круг</vt:lpstr>
      <vt:lpstr>Я живу в домике-тыкве, куда мне нужно пойти, налево через мост или направо?</vt:lpstr>
      <vt:lpstr>                                                        Помоги мне разобрать книги  Красные книги слева                 Желтые книги посередине           Синие книги справа </vt:lpstr>
      <vt:lpstr>Размести животных слева направо по величине</vt:lpstr>
      <vt:lpstr>Разместите круги справа налево по величине</vt:lpstr>
      <vt:lpstr>Назови животных, которые справа, слева, посередине</vt:lpstr>
      <vt:lpstr>Закрась круги красным цветом </vt:lpstr>
      <vt:lpstr>Раскрась. Назови кто (что) где находится.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57</cp:revision>
  <dcterms:created xsi:type="dcterms:W3CDTF">2020-06-25T08:24:14Z</dcterms:created>
  <dcterms:modified xsi:type="dcterms:W3CDTF">2020-06-25T15:54:41Z</dcterms:modified>
</cp:coreProperties>
</file>