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81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21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210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 panose="05020102010507070707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490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 panose="020B0604030504040204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7095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99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575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9089" y="289711"/>
            <a:ext cx="10465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ТЕМЕ: 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«РАЗНООБРАЗИЕ РАСТЕНИЙ»</a:t>
            </a:r>
            <a:endParaRPr lang="ru-RU" sz="4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«ВОДОРОСЛИ. МХИ. ПАПОРОТНИКИ»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://vsegda-pomnim.com/uploads/posts/2022-04/1651083597_63-vsegda-pomnim-com-p-vodorosli-v-more-foto-7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48553" y="2372829"/>
            <a:ext cx="3379835" cy="2344026"/>
          </a:xfrm>
          <a:prstGeom prst="rect">
            <a:avLst/>
          </a:prstGeom>
          <a:noFill/>
        </p:spPr>
      </p:pic>
      <p:pic>
        <p:nvPicPr>
          <p:cNvPr id="13316" name="Picture 4" descr="https://mykaleidoscope.ru/x/uploads/posts/2022-09/1663193119_22-mykaleidoscope-ru-p-dekorativnii-mokh-dlya-sada-oboi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598" y="2888056"/>
            <a:ext cx="3198413" cy="2370774"/>
          </a:xfrm>
          <a:prstGeom prst="rect">
            <a:avLst/>
          </a:prstGeom>
          <a:noFill/>
        </p:spPr>
      </p:pic>
      <p:pic>
        <p:nvPicPr>
          <p:cNvPr id="13318" name="Picture 6" descr="https://attuale.ru/wp-content/uploads/2018/06/5138578_x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3920" y="2377168"/>
            <a:ext cx="3367890" cy="2357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4355" y="298764"/>
            <a:ext cx="97415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Папоротники легко узнать по красивым листьям, похожим на большие перья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листьев, у папоротников есть </a:t>
            </a: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корни и стебли. </a:t>
            </a:r>
            <a:endParaRPr lang="ru-RU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pibig.info/uploads/posts/2022-11/thumbs/1669833937_16-pibig-info-p-oboi-na-rabochii-stol-paporotnik-vkontakte-1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57608" y="1810694"/>
            <a:ext cx="9985972" cy="4879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get.pxhere.com/photo/tree-nature-forest-plant-leaf-flower-green-jungle-botany-garden-fir-flora-fern-spruce-vegetation-shrub-rainforest-woodland-habitat-ecosystem-forest-glade-biome-old-growth-forest-natural-environment-woody-plant-temperate-broadleaf-and-mixed-forest-temperate-coniferous-forest-land-plant-ferns-and-horsetails-vascular-plant-ostrich-fern-112611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26050" y="117694"/>
            <a:ext cx="5304275" cy="3978206"/>
          </a:xfrm>
          <a:prstGeom prst="rect">
            <a:avLst/>
          </a:prstGeom>
          <a:noFill/>
        </p:spPr>
      </p:pic>
      <p:pic>
        <p:nvPicPr>
          <p:cNvPr id="23556" name="Picture 4" descr="https://w.forfun.com/fetch/60/60dc73fb8dd4f10aac20fe70db92ba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699" y="117695"/>
            <a:ext cx="5089232" cy="39020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56784" y="4173649"/>
            <a:ext cx="103718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Цветков, плодов и семян у них не бывает. Папоротники растут в сырых местах. Их на свете более 10 тысяч видов. Это не так уж много. По размерам папоротник может быть от одного до двадцати пяти метров.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3655" y="389299"/>
            <a:ext cx="9379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Хвойные растения - это сосна, ель, можжевельник, кедр, пихта и другие. Хвоинки – это их листья.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02051" y="1603659"/>
            <a:ext cx="1048994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 хвойных растений не бывает цветков и плодов.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3" descr="https://celes.club/pictures/uploads/posts/2023-06/1686759041_celes-club-p-khvoinki-sosni-risunok-risunok-vkontakte-5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987643" y="2236206"/>
            <a:ext cx="7460056" cy="440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910281" y="332873"/>
            <a:ext cx="10281719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ЕЛЬ И СОСНА -самые известные хвойные растения.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1" name="Picture 3" descr="https://waysi.ru/wp-content/uploads/a/0/8/a088c795228606a1c5c2646209f490b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19334" y="986828"/>
            <a:ext cx="9433712" cy="45267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84356" y="5585987"/>
            <a:ext cx="108136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ели хвоинки короткие а у сосны длинные.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 вытянутые, у сосны короткие более круглые.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412341" y="165411"/>
            <a:ext cx="10779658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Лиственница - это хвойное дерево, но не вечнозелёные , как ель и сосна.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Каждую осень она сбрасывает свои хвоинки, а весной распускает новые.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3" descr="https://greengarden31.ru/upload/iblock/b67/a7njub3z3y3a4gi0tcqh1pdi0tymxrys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39088" y="1245797"/>
            <a:ext cx="4327557" cy="5073521"/>
          </a:xfrm>
          <a:prstGeom prst="rect">
            <a:avLst/>
          </a:prstGeom>
          <a:noFill/>
        </p:spPr>
      </p:pic>
      <p:pic>
        <p:nvPicPr>
          <p:cNvPr id="28677" name="Picture 5" descr="https://www.treespk.ru/upload/iblock/ebe/ebe5eeaacebc9eb8b75734e09d18e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12613" y="1258432"/>
            <a:ext cx="5602982" cy="5078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9435" y="282804"/>
            <a:ext cx="102375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Пихта похожа на ель, но хвоинки у пихты плоские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Шишки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пихты торчат вверх, а не свисают вниз как у ели.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29698" name="Picture 2" descr="https://spelov.ru/upload/iblock/422/136896--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12111" y="1536568"/>
            <a:ext cx="4036202" cy="4996207"/>
          </a:xfrm>
          <a:prstGeom prst="rect">
            <a:avLst/>
          </a:prstGeom>
          <a:noFill/>
        </p:spPr>
      </p:pic>
      <p:sp>
        <p:nvSpPr>
          <p:cNvPr id="29700" name="AutoShape 4" descr="https://goodimages.ru/files/img/pics/pikhta-belokoraia/pikhta-belokoraia-2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9702" name="AutoShape 6" descr="https://goodimages.ru/files/img/pics/pikhta-belokoraia/pikhta-belokoraia-2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29704" name="Picture 8" descr="https://rosspectr.ru/wp-content/uploads/a/a/8/aa85f14f8c2f5f3e395cbd7ee97dd2e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8250" y="1527142"/>
            <a:ext cx="4289197" cy="4949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410" y="190123"/>
            <a:ext cx="97686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Можжевельник- это хвойный кустарник, растет в лесах. Его ветви покрыты очень колючими плоскими иголками.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30722" name="Picture 2" descr="https://hvorast.ru/wp-content/uploads/2019/02/miniatyura-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64850" y="1329181"/>
            <a:ext cx="4274636" cy="4347342"/>
          </a:xfrm>
          <a:prstGeom prst="rect">
            <a:avLst/>
          </a:prstGeom>
          <a:noFill/>
        </p:spPr>
      </p:pic>
      <p:pic>
        <p:nvPicPr>
          <p:cNvPr id="30726" name="Picture 6" descr="https://www.amazing-garden.ru/wp-content/uploads/2023/02/vidy-mozhzhevelnika-65644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5191" y="1367074"/>
            <a:ext cx="5228629" cy="4318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20981" y="288218"/>
            <a:ext cx="10212309" cy="181588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Туя – это вечнозелёное хвойное растение, высота которого в зависимости от вида от 3 до 60 м. У молодых растений хвоя мягкая, плоская, светло-зеленая, у взрослых — темно-зеленая, чешуйчатая.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 descr="https://artem-sad.ru/wp-content/uploads/2021/06/db482e7a3b47662e02fb297cdddaa40b.jpe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83777" y="2299581"/>
            <a:ext cx="8172564" cy="4223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9501" y="217284"/>
            <a:ext cx="104092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Кедр - вечнозелёное хвойное дерево, которое имеет тёмно-серую окраску.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4" name="Picture 6" descr="https://avatars.dzeninfra.ru/get-zen_doc/1887828/pub_5d75e8bb9c944600aef92127_5d75e92f3642b600adc96bc9/scale_120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02051" y="1293560"/>
            <a:ext cx="9325070" cy="5430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8554" y="162962"/>
            <a:ext cx="97033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кедра прочная древесина, из которой строят дома и корабли, делают дорогую мебель.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3794" name="Picture 2" descr="https://thepresentation.ru/img/tmb/5/468468/ee0268d2d8f7d7b26536de9ec333cb53-800x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62130" y="1358020"/>
            <a:ext cx="8148119" cy="5280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08634" y="371192"/>
            <a:ext cx="783460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свои представления о видах растений, изучить их значение в жизни людей и применение.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15363" name="Picture 3" descr="https://groupmetalcom.files.wordpress.com/2016/02/figures_with_dart_1600_clr_9407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910281" y="2646050"/>
            <a:ext cx="5247758" cy="393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 descr="https://cojo.ru/wp-content/uploads/2022/12/spasibo-za-vnimanie-12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4820" name="AutoShape 4" descr="https://cojo.ru/wp-content/uploads/2022/12/spasibo-za-vnimanie-12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4824" name="Picture 8" descr="https://coolsen.ru/wp-content/uploads/2021/06/50-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14418" y="0"/>
            <a:ext cx="10877582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theslide.ru/img/tmb/7/635988/1f0a67af0c6a0c6a8e33281cfcb1bb54-800x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18099" y="162962"/>
            <a:ext cx="8944824" cy="6536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myslide.ru/documents_4/32ceda98d755b19de8deff1e506dad62/img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58020" y="0"/>
            <a:ext cx="1083398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0037" y="253497"/>
            <a:ext cx="10130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– это обитатели воды, которые отличаются от других растений самым простым строением.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traveltimes.ru/wp-content/uploads/2021/07/scale_1200-1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flipH="1">
            <a:off x="1566250" y="1492608"/>
            <a:ext cx="4875676" cy="3250451"/>
          </a:xfrm>
          <a:prstGeom prst="rect">
            <a:avLst/>
          </a:prstGeom>
          <a:noFill/>
        </p:spPr>
      </p:pic>
      <p:pic>
        <p:nvPicPr>
          <p:cNvPr id="17412" name="Picture 4" descr="https://avatars.dzeninfra.ru/get-zen_doc/4488125/pub_609a058c4461ec746c7f9010_609a0a884fade3788b9b4502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7787" y="2770360"/>
            <a:ext cx="4433655" cy="321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1395" y="226338"/>
            <a:ext cx="106214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Водоросли по цвету делятся на зеленые, красные и бурые.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8435" name="Picture 3" descr="https://kartinkin.net/uploads/posts/2021-07/1625617545_31-kartinkin-com-p-vodorosli-art-art-krasivo-3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84769" y="1457608"/>
            <a:ext cx="4906978" cy="5042780"/>
          </a:xfrm>
          <a:prstGeom prst="rect">
            <a:avLst/>
          </a:prstGeom>
          <a:noFill/>
        </p:spPr>
      </p:pic>
      <p:pic>
        <p:nvPicPr>
          <p:cNvPr id="18443" name="Picture 11" descr="https://de-fragrance.ru/wp-content/uploads/b/5/4/b541c25524386515fbbb5c2f6253fe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388" y="1530036"/>
            <a:ext cx="4390931" cy="2317686"/>
          </a:xfrm>
          <a:prstGeom prst="rect">
            <a:avLst/>
          </a:prstGeom>
          <a:noFill/>
        </p:spPr>
      </p:pic>
      <p:pic>
        <p:nvPicPr>
          <p:cNvPr id="18445" name="Picture 13" descr="https://aloha.bg/media/7/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3000" y="3983525"/>
            <a:ext cx="4452640" cy="2670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548143" y="574750"/>
            <a:ext cx="4490518" cy="4401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Водоросли играют большую роль в природе: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являются пищей для обитателей воды;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обогащают воду кислородом;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очищают воду от гнилостных бактерий;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служат компонентом многих лекарств.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https://old.bigenc.ru/media/2016/10/27/1235159179/650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02448" y="226337"/>
            <a:ext cx="5710817" cy="611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620570" y="226853"/>
            <a:ext cx="10571430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Мхи – низкорослые растения, не более нескольких сантиметров в высоту.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3" descr="https://proprikol.ru/wp-content/uploads/2020/09/kartinki-mha-2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28278" y="1711105"/>
            <a:ext cx="5216142" cy="4064001"/>
          </a:xfrm>
          <a:prstGeom prst="rect">
            <a:avLst/>
          </a:prstGeom>
          <a:noFill/>
        </p:spPr>
      </p:pic>
      <p:pic>
        <p:nvPicPr>
          <p:cNvPr id="20485" name="Picture 5" descr="https://karatu.ru/wp-content/uploads/6022/11/34090934093409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998328" y="1738265"/>
            <a:ext cx="4943191" cy="4046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84767" y="322506"/>
            <a:ext cx="10707231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Из мхов, которые образуются на болотах, получают торф – ценное удобрение и топливо.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3" descr="https://diapason.com.ua/wp-content/uploads/2019/8/dogljad-za-smorodinoju-navesni-pislja-zimi-poradi_4_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11105" y="1526818"/>
            <a:ext cx="9759636" cy="50641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1945</Words>
  <Application>WPS Presentation</Application>
  <PresentationFormat>Произвольный</PresentationFormat>
  <Paragraphs>57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Wingdings 2</vt:lpstr>
      <vt:lpstr>Verdana</vt:lpstr>
      <vt:lpstr>Times New Roman</vt:lpstr>
      <vt:lpstr>Gill Sans MT</vt:lpstr>
      <vt:lpstr>Microsoft YaHei</vt:lpstr>
      <vt:lpstr>Arial Unicode MS</vt:lpstr>
      <vt:lpstr>Corbel</vt:lpstr>
      <vt:lpstr>Calibri</vt:lpstr>
      <vt:lpstr>Солнцестояние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1</dc:creator>
  <cp:lastModifiedBy>1</cp:lastModifiedBy>
  <cp:revision>16</cp:revision>
  <dcterms:created xsi:type="dcterms:W3CDTF">2023-11-10T05:22:00Z</dcterms:created>
  <dcterms:modified xsi:type="dcterms:W3CDTF">2023-12-21T07:29:53Z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46EF103BB2694F03A59B8354D9AEEAD6_12</vt:lpwstr>
  </property>
  <property fmtid="{D5CDD505-2E9C-101B-9397-08002B2CF9AE}" pid="3" name="KSOProductBuildVer">
    <vt:lpwstr>1033-12.2.0.13201</vt:lpwstr>
  </property>
</Properties>
</file>