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5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4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3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51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982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4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2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4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6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9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1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4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E98E-E653-4ABD-B5A7-582B83A5670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0D2904-7344-41C4-AC87-64CC38DA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9559F-F24B-4891-A51D-AB401251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</a:rPr>
              <a:t>Разбор олимпиадных заданий по ботанике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BACF77-0E7E-43D5-97B5-2B03AFC12A9A}"/>
              </a:ext>
            </a:extLst>
          </p:cNvPr>
          <p:cNvSpPr/>
          <p:nvPr/>
        </p:nvSpPr>
        <p:spPr>
          <a:xfrm>
            <a:off x="3179254" y="4087812"/>
            <a:ext cx="47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Муниципальный этап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ВсОШ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биология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88F5A-737C-4F09-B5DE-5B951AE48037}"/>
              </a:ext>
            </a:extLst>
          </p:cNvPr>
          <p:cNvSpPr txBox="1"/>
          <p:nvPr/>
        </p:nvSpPr>
        <p:spPr>
          <a:xfrm>
            <a:off x="6334964" y="4750128"/>
            <a:ext cx="3174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Презентацию подготовила: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Учитель биологии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МБОУ В-Вознесенской СОШ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Демьяненко Е.Н.</a:t>
            </a:r>
          </a:p>
        </p:txBody>
      </p:sp>
    </p:spTree>
    <p:extLst>
      <p:ext uri="{BB962C8B-B14F-4D97-AF65-F5344CB8AC3E}">
        <p14:creationId xmlns:p14="http://schemas.microsoft.com/office/powerpoint/2010/main" val="91563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7DFF2-C886-49A6-BBCD-E087291A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Изображённое на ботанической иллюстрации растение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F5A81C-6CC5-4242-9133-DCC798929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76" t="44572" r="26753" b="15349"/>
          <a:stretch/>
        </p:blipFill>
        <p:spPr>
          <a:xfrm>
            <a:off x="677334" y="2061059"/>
            <a:ext cx="3835731" cy="4187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D42C5-C48A-49AB-B349-F547582F5773}"/>
              </a:ext>
            </a:extLst>
          </p:cNvPr>
          <p:cNvSpPr txBox="1"/>
          <p:nvPr/>
        </p:nvSpPr>
        <p:spPr>
          <a:xfrm>
            <a:off x="5070763" y="2896276"/>
            <a:ext cx="4809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относится к двудольным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несёт соцветия типа сложный зонтик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несёт супротивно расположенные листья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имеет развитые прилистники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имеет цветки, где число некоторых элементов кратно 5</a:t>
            </a:r>
          </a:p>
        </p:txBody>
      </p:sp>
    </p:spTree>
    <p:extLst>
      <p:ext uri="{BB962C8B-B14F-4D97-AF65-F5344CB8AC3E}">
        <p14:creationId xmlns:p14="http://schemas.microsoft.com/office/powerpoint/2010/main" val="25315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14D9B-885B-4B47-BCB2-E64E7BAE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571" y="2640280"/>
            <a:ext cx="8596668" cy="1320800"/>
          </a:xfrm>
        </p:spPr>
        <p:txBody>
          <a:bodyPr>
            <a:noAutofit/>
          </a:bodyPr>
          <a:lstStyle/>
          <a:p>
            <a:r>
              <a:rPr lang="ru-RU" sz="9600" dirty="0"/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62126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55762-22C7-49A6-BF01-6598EF3D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38" y="99620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На фотографии представлено необычное суккулентное растение </a:t>
            </a:r>
            <a:r>
              <a:rPr lang="ru-RU" sz="1800" dirty="0" err="1"/>
              <a:t>плейоспилос</a:t>
            </a:r>
            <a:r>
              <a:rPr lang="ru-RU" sz="1800" dirty="0"/>
              <a:t>, родом из Южной Африки.</a:t>
            </a:r>
            <a:br>
              <a:rPr lang="ru-RU" sz="1800" dirty="0"/>
            </a:br>
            <a:r>
              <a:rPr lang="ru-RU" sz="1800" dirty="0"/>
              <a:t>Какое листорасположение у этого растения?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99FC44-57FB-4C89-BBFC-9C29F137FA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1850" t="39285" r="20951" b="25641"/>
          <a:stretch/>
        </p:blipFill>
        <p:spPr bwMode="auto">
          <a:xfrm>
            <a:off x="542933" y="2317008"/>
            <a:ext cx="5213268" cy="3270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2DB16-3946-4F12-BCDE-0213D00BC1B4}"/>
              </a:ext>
            </a:extLst>
          </p:cNvPr>
          <p:cNvSpPr txBox="1"/>
          <p:nvPr/>
        </p:nvSpPr>
        <p:spPr>
          <a:xfrm>
            <a:off x="6435800" y="2912294"/>
            <a:ext cx="4334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Очередное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Супротивное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Мутовчатое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Нельзя определить по фото, так как листья сильно редуцированы и представлены тёмно-зелёными точками 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8D177-CA92-4093-96BC-CABA50456BE4}"/>
              </a:ext>
            </a:extLst>
          </p:cNvPr>
          <p:cNvSpPr txBox="1"/>
          <p:nvPr/>
        </p:nvSpPr>
        <p:spPr>
          <a:xfrm>
            <a:off x="10491793" y="62687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балл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90E5B0-3B0A-487E-9279-36DAD4419058}"/>
              </a:ext>
            </a:extLst>
          </p:cNvPr>
          <p:cNvSpPr/>
          <p:nvPr/>
        </p:nvSpPr>
        <p:spPr>
          <a:xfrm>
            <a:off x="-12188" y="101768"/>
            <a:ext cx="1083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Вам предлагаются тестовые задания с выбором ОДНОГО ПРАВИЛЬНОГО варианта ответа из</a:t>
            </a:r>
          </a:p>
          <a:p>
            <a:pPr algn="ctr"/>
            <a:r>
              <a:rPr lang="ru-RU" dirty="0"/>
              <a:t>четырёх.</a:t>
            </a:r>
          </a:p>
        </p:txBody>
      </p:sp>
    </p:spTree>
    <p:extLst>
      <p:ext uri="{BB962C8B-B14F-4D97-AF65-F5344CB8AC3E}">
        <p14:creationId xmlns:p14="http://schemas.microsoft.com/office/powerpoint/2010/main" val="5879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0CA91-89BE-4B1D-8B64-D9DDAAC8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57" y="6623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Растение, часть которого изображена на рисунке, относится 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402EC0-5594-446A-8210-1EBB3D5A1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30" t="38364" r="34172" b="45395"/>
          <a:stretch/>
        </p:blipFill>
        <p:spPr>
          <a:xfrm>
            <a:off x="884711" y="2330202"/>
            <a:ext cx="5712031" cy="2968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446CC-2194-4ED8-9356-E7EA0462B726}"/>
              </a:ext>
            </a:extLst>
          </p:cNvPr>
          <p:cNvSpPr txBox="1"/>
          <p:nvPr/>
        </p:nvSpPr>
        <p:spPr>
          <a:xfrm>
            <a:off x="7077694" y="2600696"/>
            <a:ext cx="292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Харовым водорослям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Споровым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Голосеменным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Кактусовым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1AAD-1195-468D-B6A8-706E0483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35445" cy="1320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Норма высева семян – это масса семян (в кг), которой необходимо засеять 1 га почвы для получения полноценного урожая. Выберите верное утверждение о нормах высева озимой пшеницы в северных и южных регионах страны.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8B34F-54F0-4CF2-80FB-0FFEA962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59702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нормы высева одинаковы, отличаются только сроки посева (на севере посев раньше)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нормы высева одинаковы, отличаются только сроки посева (на севере посев позже)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севере нормы высева выше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севере нормы высева ниже </a:t>
            </a:r>
          </a:p>
        </p:txBody>
      </p:sp>
    </p:spTree>
    <p:extLst>
      <p:ext uri="{BB962C8B-B14F-4D97-AF65-F5344CB8AC3E}">
        <p14:creationId xmlns:p14="http://schemas.microsoft.com/office/powerpoint/2010/main" val="31915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193EA-428B-4516-B654-2CF6EB70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На иллюстрации представлено некое растение, произрастающее на юге России. </a:t>
            </a:r>
            <a:br>
              <a:rPr lang="ru-RU" sz="2400" dirty="0"/>
            </a:br>
            <a:r>
              <a:rPr lang="ru-RU" sz="2400" dirty="0"/>
              <a:t>Плод этого растения является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B640D0-363A-47CC-AFFE-D4C5F6C1A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640" t="45689" r="31427" b="15120"/>
          <a:stretch/>
        </p:blipFill>
        <p:spPr>
          <a:xfrm>
            <a:off x="677334" y="2021493"/>
            <a:ext cx="3503221" cy="4405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7E4E1-1474-4172-8B46-5929DEEBE30A}"/>
              </a:ext>
            </a:extLst>
          </p:cNvPr>
          <p:cNvSpPr txBox="1"/>
          <p:nvPr/>
        </p:nvSpPr>
        <p:spPr>
          <a:xfrm>
            <a:off x="4781359" y="3429000"/>
            <a:ext cx="382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верхней ягодой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нижней ягодой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верхней костянкой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нижней костянкой</a:t>
            </a:r>
          </a:p>
        </p:txBody>
      </p:sp>
    </p:spTree>
    <p:extLst>
      <p:ext uri="{BB962C8B-B14F-4D97-AF65-F5344CB8AC3E}">
        <p14:creationId xmlns:p14="http://schemas.microsoft.com/office/powerpoint/2010/main" val="37747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24520-06ED-4D2B-B544-7AF1DF9E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 тому же семейству, что и изображённое в предыдущем задании растение, относится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23EF7-69C9-49F4-B0D4-3795CBAC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87" y="2469348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Тис ягодный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Черёмуха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Лавр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Олива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E53AA-A100-406D-BDF1-773108B3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Какие элементы, входящие в состав хлорофилла, поставляются в растение корневой системой?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05605-011A-4959-8395-4BA6F523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06854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Азот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Водород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Кальций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Фосфор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Магний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F9C35-87A4-4210-9278-306F0A389754}"/>
              </a:ext>
            </a:extLst>
          </p:cNvPr>
          <p:cNvSpPr txBox="1"/>
          <p:nvPr/>
        </p:nvSpPr>
        <p:spPr>
          <a:xfrm>
            <a:off x="10260281" y="2402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балла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E2011C-5700-4798-A6D9-DB81476DA25F}"/>
              </a:ext>
            </a:extLst>
          </p:cNvPr>
          <p:cNvSpPr/>
          <p:nvPr/>
        </p:nvSpPr>
        <p:spPr>
          <a:xfrm>
            <a:off x="151152" y="211407"/>
            <a:ext cx="1060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Вам предлагаются тестовые задания с МНОЖЕСТВЕННЫМИ вариантами ответа (от 1 до 5).</a:t>
            </a:r>
          </a:p>
        </p:txBody>
      </p:sp>
    </p:spTree>
    <p:extLst>
      <p:ext uri="{BB962C8B-B14F-4D97-AF65-F5344CB8AC3E}">
        <p14:creationId xmlns:p14="http://schemas.microsoft.com/office/powerpoint/2010/main" val="35159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61D23-EF84-4905-A14A-E2D00941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представленном срезе проводящие ткани обозначены цифрами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3E20B-B81E-4092-B8EA-8D501C574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36" t="52336" r="34340" b="19210"/>
          <a:stretch/>
        </p:blipFill>
        <p:spPr>
          <a:xfrm>
            <a:off x="415637" y="2327246"/>
            <a:ext cx="4762005" cy="4026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04AE9-0B8A-4842-912D-C2BFCC26F53A}"/>
              </a:ext>
            </a:extLst>
          </p:cNvPr>
          <p:cNvSpPr txBox="1"/>
          <p:nvPr/>
        </p:nvSpPr>
        <p:spPr>
          <a:xfrm>
            <a:off x="5617029" y="3322122"/>
            <a:ext cx="415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55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291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Аспект</vt:lpstr>
      <vt:lpstr>Разбор олимпиадных заданий по ботанике</vt:lpstr>
      <vt:lpstr>9 класс</vt:lpstr>
      <vt:lpstr>На фотографии представлено необычное суккулентное растение плейоспилос, родом из Южной Африки. Какое листорасположение у этого растения?</vt:lpstr>
      <vt:lpstr>Растение, часть которого изображена на рисунке, относится к</vt:lpstr>
      <vt:lpstr>Норма высева семян – это масса семян (в кг), которой необходимо засеять 1 га почвы для получения полноценного урожая. Выберите верное утверждение о нормах высева озимой пшеницы в северных и южных регионах страны.</vt:lpstr>
      <vt:lpstr>На иллюстрации представлено некое растение, произрастающее на юге России.  Плод этого растения является</vt:lpstr>
      <vt:lpstr>К тому же семейству, что и изображённое в предыдущем задании растение, относится</vt:lpstr>
      <vt:lpstr>Какие элементы, входящие в состав хлорофилла, поставляются в растение корневой системой?</vt:lpstr>
      <vt:lpstr>На представленном срезе проводящие ткани обозначены цифрами</vt:lpstr>
      <vt:lpstr>Изображённое на ботанической иллюстрации растение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олимпиадных заданий по биологии</dc:title>
  <dc:creator>Admin</dc:creator>
  <cp:lastModifiedBy>Admin</cp:lastModifiedBy>
  <cp:revision>15</cp:revision>
  <dcterms:created xsi:type="dcterms:W3CDTF">2022-02-10T18:02:37Z</dcterms:created>
  <dcterms:modified xsi:type="dcterms:W3CDTF">2022-03-23T18:28:15Z</dcterms:modified>
</cp:coreProperties>
</file>