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83" r:id="rId4"/>
    <p:sldId id="265" r:id="rId5"/>
    <p:sldId id="277" r:id="rId6"/>
    <p:sldId id="278" r:id="rId7"/>
    <p:sldId id="294" r:id="rId8"/>
    <p:sldId id="271" r:id="rId9"/>
    <p:sldId id="266" r:id="rId10"/>
    <p:sldId id="257" r:id="rId11"/>
    <p:sldId id="256" r:id="rId12"/>
    <p:sldId id="286" r:id="rId13"/>
    <p:sldId id="279" r:id="rId14"/>
    <p:sldId id="284" r:id="rId15"/>
    <p:sldId id="274" r:id="rId16"/>
    <p:sldId id="275" r:id="rId17"/>
    <p:sldId id="280" r:id="rId18"/>
    <p:sldId id="285" r:id="rId19"/>
    <p:sldId id="262" r:id="rId20"/>
    <p:sldId id="281" r:id="rId21"/>
    <p:sldId id="264" r:id="rId22"/>
    <p:sldId id="282" r:id="rId23"/>
    <p:sldId id="267" r:id="rId24"/>
    <p:sldId id="287" r:id="rId25"/>
    <p:sldId id="292" r:id="rId26"/>
    <p:sldId id="288" r:id="rId27"/>
    <p:sldId id="289" r:id="rId28"/>
    <p:sldId id="276" r:id="rId29"/>
    <p:sldId id="270" r:id="rId30"/>
    <p:sldId id="290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E30A-0A55-4F2D-98DD-C9376C8C9F0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F44D9C-550A-4874-96C9-21FF5A6ACB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34105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DE8AF-FAB9-4031-A304-EC8D10989AE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04B0-D546-4783-949D-8D522277B0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55636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E1CF-4D58-4A0B-9141-1399FB80BF55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C9990D-DA88-4C9C-B3D0-AC2AF31A6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7700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EBFF9-20EC-408C-B10E-D2D9BF07C99A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6026FA-4B11-44A7-A8D1-AAFA254EA5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63933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ED59-77A3-4CC5-B249-2F3E45CB68B3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6C6ABB-0A1E-4638-BD68-0468C16888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4102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562E-E4C9-47FB-AA53-B23E13379C49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0661-6443-4E52-B2DC-093217332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83037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AD593-6CF8-433B-A7B0-A24ABB4D260D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46C558-F185-415B-89A5-C09AD4B8CA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46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63FBE-1C39-41C9-9988-79E700438164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7229C-9DF3-4114-99EF-316B36B001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029296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960D1-1A0C-47E7-817F-46137FAE2B1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86B23-98A5-4D41-AE42-516CCFD379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45130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AEFF-2A48-47D7-A906-671A4999BF59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4C9682-C646-4959-ACF5-50E351C72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6099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6F02-F2DF-4468-8BF8-697528B624CE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FF8BC-0152-495A-9565-131F3C6FD4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035117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8D34F5-C6E3-45E8-9282-10719232DEF6}" type="datetimeFigureOut">
              <a:rPr lang="ru-RU"/>
              <a:pPr>
                <a:defRPr/>
              </a:pPr>
              <a:t>06.12.2015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8A836FF4-00C1-4F1A-A0F1-B00D8D7C1A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2" r:id="rId4"/>
    <p:sldLayoutId id="2147483838" r:id="rId5"/>
    <p:sldLayoutId id="2147483833" r:id="rId6"/>
    <p:sldLayoutId id="2147483839" r:id="rId7"/>
    <p:sldLayoutId id="2147483840" r:id="rId8"/>
    <p:sldLayoutId id="2147483841" r:id="rId9"/>
    <p:sldLayoutId id="2147483834" r:id="rId10"/>
    <p:sldLayoutId id="214748384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4379BD58B93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5" y="42993"/>
            <a:ext cx="3754543" cy="236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275"/>
          <p:cNvGrpSpPr>
            <a:grpSpLocks/>
          </p:cNvGrpSpPr>
          <p:nvPr/>
        </p:nvGrpSpPr>
        <p:grpSpPr bwMode="auto">
          <a:xfrm>
            <a:off x="5436096" y="3255551"/>
            <a:ext cx="3965746" cy="3446067"/>
            <a:chOff x="-459" y="4434"/>
            <a:chExt cx="9000" cy="10380"/>
          </a:xfrm>
        </p:grpSpPr>
        <p:grpSp>
          <p:nvGrpSpPr>
            <p:cNvPr id="10247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10376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77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0378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9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0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248" name="Group 282"/>
            <p:cNvGrpSpPr>
              <a:grpSpLocks/>
            </p:cNvGrpSpPr>
            <p:nvPr/>
          </p:nvGrpSpPr>
          <p:grpSpPr bwMode="auto">
            <a:xfrm>
              <a:off x="-459" y="4434"/>
              <a:ext cx="8999" cy="9120"/>
              <a:chOff x="-459" y="4434"/>
              <a:chExt cx="8999" cy="9120"/>
            </a:xfrm>
          </p:grpSpPr>
          <p:grpSp>
            <p:nvGrpSpPr>
              <p:cNvPr id="10249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10372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3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4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5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250" name="Group 288"/>
              <p:cNvGrpSpPr>
                <a:grpSpLocks/>
              </p:cNvGrpSpPr>
              <p:nvPr/>
            </p:nvGrpSpPr>
            <p:grpSpPr bwMode="auto">
              <a:xfrm>
                <a:off x="2960" y="5636"/>
                <a:ext cx="5580" cy="7383"/>
                <a:chOff x="1700" y="411"/>
                <a:chExt cx="8458" cy="14063"/>
              </a:xfrm>
            </p:grpSpPr>
            <p:grpSp>
              <p:nvGrpSpPr>
                <p:cNvPr id="10252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10366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10368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10370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0371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0369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367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253" name="Group 296"/>
                <p:cNvGrpSpPr>
                  <a:grpSpLocks/>
                </p:cNvGrpSpPr>
                <p:nvPr/>
              </p:nvGrpSpPr>
              <p:grpSpPr bwMode="auto">
                <a:xfrm>
                  <a:off x="1700" y="411"/>
                  <a:ext cx="8458" cy="10609"/>
                  <a:chOff x="2243" y="2254"/>
                  <a:chExt cx="8098" cy="9166"/>
                </a:xfrm>
              </p:grpSpPr>
              <p:sp>
                <p:nvSpPr>
                  <p:cNvPr id="10254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55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0256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10361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62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63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64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65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257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3" y="4376"/>
                    <a:ext cx="6497" cy="7044"/>
                    <a:chOff x="1703" y="2396"/>
                    <a:chExt cx="6497" cy="7044"/>
                  </a:xfrm>
                </p:grpSpPr>
                <p:grpSp>
                  <p:nvGrpSpPr>
                    <p:cNvPr id="10260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3" y="2396"/>
                      <a:ext cx="6497" cy="7044"/>
                      <a:chOff x="1703" y="2396"/>
                      <a:chExt cx="6497" cy="7044"/>
                    </a:xfrm>
                  </p:grpSpPr>
                  <p:sp>
                    <p:nvSpPr>
                      <p:cNvPr id="10262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63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64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0265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10357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8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9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60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10266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67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0268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0269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10354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5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6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0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3" y="60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51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2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3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1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4" y="5455"/>
                        <a:ext cx="179" cy="631"/>
                        <a:chOff x="6201" y="7254"/>
                        <a:chExt cx="1620" cy="2160"/>
                      </a:xfrm>
                    </p:grpSpPr>
                    <p:sp>
                      <p:nvSpPr>
                        <p:cNvPr id="10348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9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50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2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10345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6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7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3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10342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3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4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4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10339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0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41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5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10336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37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38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6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4" y="515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33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34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35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7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4" y="590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30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31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32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8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4" y="653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27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8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9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79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0" y="6890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24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5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6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0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48" y="680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21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2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3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1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10318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9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20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2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10315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6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7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3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3" y="293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12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3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4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4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5" y="320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09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0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11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5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5" y="383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06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07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08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6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5" y="383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03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04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05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7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19" y="41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300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01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302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8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39" y="32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297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98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99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89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0" y="2758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294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95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96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10290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3" y="23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10291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92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293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0261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25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59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0251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30" name="Rectangle 193"/>
          <p:cNvSpPr>
            <a:spLocks noChangeArrowheads="1"/>
          </p:cNvSpPr>
          <p:nvPr/>
        </p:nvSpPr>
        <p:spPr bwMode="auto">
          <a:xfrm>
            <a:off x="2821885" y="2583279"/>
            <a:ext cx="3448050" cy="10096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 fontAlgn="base">
              <a:spcAft>
                <a:spcPts val="1000"/>
              </a:spcAft>
            </a:pPr>
            <a:r>
              <a:rPr lang="ru-RU" sz="48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08.12.2015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78" y="84932"/>
            <a:ext cx="4619124" cy="23649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14" y="3772105"/>
            <a:ext cx="3476058" cy="293433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2943225"/>
            <a:ext cx="10953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071563"/>
            <a:ext cx="4067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00758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Пиксель –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это точки различного цвета, образующие растровое изображение.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8" name="Group 68"/>
          <p:cNvGraphicFramePr>
            <a:graphicFrameLocks noGrp="1"/>
          </p:cNvGraphicFramePr>
          <p:nvPr/>
        </p:nvGraphicFramePr>
        <p:xfrm>
          <a:off x="228600" y="76200"/>
          <a:ext cx="8686800" cy="3557588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окрашивания?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2514600" y="533400"/>
            <a:ext cx="3352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точек (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пикселей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различного цвета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Растровая графика</a:t>
            </a:r>
            <a:r>
              <a:rPr lang="ru-RU" u="sng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–</a:t>
            </a: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вид компьютерной графики, который позволяет работать с растровыми изображениями.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0" y="1714500"/>
            <a:ext cx="3643313" cy="292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000500" y="2357438"/>
            <a:ext cx="1357313" cy="8572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286250" y="2571750"/>
            <a:ext cx="214313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57750" y="2571750"/>
            <a:ext cx="214313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7688" y="2643188"/>
            <a:ext cx="46037" cy="460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4938713" y="2643188"/>
            <a:ext cx="61912" cy="460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643438" y="2786063"/>
            <a:ext cx="71437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есяц 8"/>
          <p:cNvSpPr/>
          <p:nvPr/>
        </p:nvSpPr>
        <p:spPr>
          <a:xfrm rot="16200000">
            <a:off x="4572000" y="2714625"/>
            <a:ext cx="285750" cy="571500"/>
          </a:xfrm>
          <a:prstGeom prst="moon">
            <a:avLst>
              <a:gd name="adj" fmla="val 5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>
            <a:stCxn id="3" idx="4"/>
          </p:cNvCxnSpPr>
          <p:nvPr/>
        </p:nvCxnSpPr>
        <p:spPr>
          <a:xfrm rot="16200000" flipH="1">
            <a:off x="4196556" y="3696495"/>
            <a:ext cx="1000125" cy="36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3" idx="4"/>
          </p:cNvCxnSpPr>
          <p:nvPr/>
        </p:nvCxnSpPr>
        <p:spPr>
          <a:xfrm rot="5400000">
            <a:off x="4161631" y="3696495"/>
            <a:ext cx="1000125" cy="3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3" idx="4"/>
          </p:cNvCxnSpPr>
          <p:nvPr/>
        </p:nvCxnSpPr>
        <p:spPr>
          <a:xfrm rot="5400000">
            <a:off x="4197350" y="3089276"/>
            <a:ext cx="357187" cy="60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79950" y="3214688"/>
            <a:ext cx="606425" cy="35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196557" y="4018756"/>
            <a:ext cx="357188" cy="606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643438" y="4143375"/>
            <a:ext cx="608012" cy="35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4286250" y="3714750"/>
            <a:ext cx="714375" cy="6429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1021585">
            <a:off x="4305300" y="3235325"/>
            <a:ext cx="714375" cy="6429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ятно 2 26"/>
          <p:cNvSpPr/>
          <p:nvPr/>
        </p:nvSpPr>
        <p:spPr>
          <a:xfrm rot="2523036">
            <a:off x="4189413" y="1760538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ятно 2 27"/>
          <p:cNvSpPr/>
          <p:nvPr/>
        </p:nvSpPr>
        <p:spPr>
          <a:xfrm rot="2523036">
            <a:off x="4832350" y="1831975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ятно 2 28"/>
          <p:cNvSpPr/>
          <p:nvPr/>
        </p:nvSpPr>
        <p:spPr>
          <a:xfrm rot="2523036">
            <a:off x="3617913" y="1831975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0" y="1714500"/>
            <a:ext cx="3643313" cy="292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858000" y="2286000"/>
            <a:ext cx="1357313" cy="85725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143125" y="2000250"/>
            <a:ext cx="214313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29438" y="1785938"/>
            <a:ext cx="214312" cy="142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7438" y="2214563"/>
            <a:ext cx="46037" cy="4603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flipV="1">
            <a:off x="6858000" y="2000250"/>
            <a:ext cx="61913" cy="460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857750" y="1357313"/>
            <a:ext cx="71438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есяц 8"/>
          <p:cNvSpPr/>
          <p:nvPr/>
        </p:nvSpPr>
        <p:spPr>
          <a:xfrm rot="16200000">
            <a:off x="2357438" y="2571750"/>
            <a:ext cx="285750" cy="571500"/>
          </a:xfrm>
          <a:prstGeom prst="moon">
            <a:avLst>
              <a:gd name="adj" fmla="val 5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6661944" y="3982244"/>
            <a:ext cx="1000125" cy="36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053432" y="3161506"/>
            <a:ext cx="357188" cy="606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714625" y="3286125"/>
            <a:ext cx="606425" cy="357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412038" y="4089400"/>
            <a:ext cx="357187" cy="6080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929563" y="3929063"/>
            <a:ext cx="608012" cy="357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/>
        </p:nvSpPr>
        <p:spPr>
          <a:xfrm>
            <a:off x="4286250" y="3714750"/>
            <a:ext cx="714375" cy="64293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1021585">
            <a:off x="4306888" y="2093913"/>
            <a:ext cx="714375" cy="642937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ятно 2 26"/>
          <p:cNvSpPr/>
          <p:nvPr/>
        </p:nvSpPr>
        <p:spPr>
          <a:xfrm rot="2523036">
            <a:off x="3903663" y="474663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ятно 2 27"/>
          <p:cNvSpPr/>
          <p:nvPr/>
        </p:nvSpPr>
        <p:spPr>
          <a:xfrm rot="2523036">
            <a:off x="5403850" y="403225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ятно 2 28"/>
          <p:cNvSpPr/>
          <p:nvPr/>
        </p:nvSpPr>
        <p:spPr>
          <a:xfrm rot="2523036">
            <a:off x="2832100" y="1117600"/>
            <a:ext cx="914400" cy="9144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8" name="Group 68"/>
          <p:cNvGraphicFramePr>
            <a:graphicFrameLocks noGrp="1"/>
          </p:cNvGraphicFramePr>
          <p:nvPr/>
        </p:nvGraphicFramePr>
        <p:xfrm>
          <a:off x="228600" y="76200"/>
          <a:ext cx="8686800" cy="3557588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окрашивания?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4" name="Rectangle 33"/>
          <p:cNvSpPr>
            <a:spLocks noChangeArrowheads="1"/>
          </p:cNvSpPr>
          <p:nvPr/>
        </p:nvSpPr>
        <p:spPr bwMode="auto">
          <a:xfrm>
            <a:off x="2514600" y="533400"/>
            <a:ext cx="3352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точек (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пикселей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различного цвета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84" name="Rectangle 44"/>
          <p:cNvSpPr>
            <a:spLocks noChangeArrowheads="1"/>
          </p:cNvSpPr>
          <p:nvPr/>
        </p:nvSpPr>
        <p:spPr bwMode="auto">
          <a:xfrm>
            <a:off x="5943600" y="533400"/>
            <a:ext cx="28956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объектов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(точка,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линия, окружность,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 прямоугольник и т.д.)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686444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b="1" u="sng" dirty="0" smtClean="0">
                <a:solidFill>
                  <a:srgbClr val="FF0000"/>
                </a:solidFill>
                <a:latin typeface="Monotype Corsiva" pitchFamily="66" charset="0"/>
              </a:rPr>
              <a:t>векторная  графика</a:t>
            </a:r>
            <a:r>
              <a:rPr lang="ru-RU" b="1" u="sng" dirty="0" smtClean="0"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–</a:t>
            </a:r>
            <a:r>
              <a:rPr lang="ru-RU" dirty="0" smtClean="0">
                <a:latin typeface="Monotype Corsiva" pitchFamily="66" charset="0"/>
              </a:rPr>
              <a:t>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вид компьютерной графики, который позволяет работать с векторными изображениями.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dis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35743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is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0012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dis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500313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0" y="6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Безымянный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714750"/>
            <a:ext cx="4394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214313" y="500063"/>
            <a:ext cx="3571875" cy="2143125"/>
          </a:xfrm>
          <a:prstGeom prst="cloudCallou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7188" y="2714625"/>
            <a:ext cx="357187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9588" y="3367088"/>
            <a:ext cx="357187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285875" y="3571875"/>
            <a:ext cx="357188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43000" y="3143250"/>
            <a:ext cx="357188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3125" y="3500438"/>
            <a:ext cx="357188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1563" y="2714625"/>
            <a:ext cx="357187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43188" y="2643188"/>
            <a:ext cx="357187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57375" y="2786063"/>
            <a:ext cx="357188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857500" y="3214688"/>
            <a:ext cx="357188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86125" y="2571750"/>
            <a:ext cx="357188" cy="28575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357188" y="4643438"/>
            <a:ext cx="3357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Д=Ф</a:t>
            </a:r>
          </a:p>
        </p:txBody>
      </p:sp>
      <p:sp>
        <p:nvSpPr>
          <p:cNvPr id="15" name="Овал 14"/>
          <p:cNvSpPr/>
          <p:nvPr/>
        </p:nvSpPr>
        <p:spPr>
          <a:xfrm>
            <a:off x="4357688" y="857250"/>
            <a:ext cx="500062" cy="428625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Месяц 15"/>
          <p:cNvSpPr/>
          <p:nvPr/>
        </p:nvSpPr>
        <p:spPr>
          <a:xfrm rot="825354">
            <a:off x="4149725" y="835025"/>
            <a:ext cx="500063" cy="714375"/>
          </a:xfrm>
          <a:prstGeom prst="moon">
            <a:avLst>
              <a:gd name="adj" fmla="val 49391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8"/>
            <a:ext cx="7588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rot="5400000" flipH="1" flipV="1">
            <a:off x="4964907" y="3464719"/>
            <a:ext cx="787400" cy="1587"/>
          </a:xfrm>
          <a:prstGeom prst="straightConnector1">
            <a:avLst/>
          </a:prstGeom>
          <a:ln w="50800">
            <a:solidFill>
              <a:schemeClr val="bg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8" name="Group 68"/>
          <p:cNvGraphicFramePr>
            <a:graphicFrameLocks noGrp="1"/>
          </p:cNvGraphicFramePr>
          <p:nvPr/>
        </p:nvGraphicFramePr>
        <p:xfrm>
          <a:off x="228600" y="76200"/>
          <a:ext cx="8686800" cy="3557588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окрашивания?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6" name="Rectangle 33"/>
          <p:cNvSpPr>
            <a:spLocks noChangeArrowheads="1"/>
          </p:cNvSpPr>
          <p:nvPr/>
        </p:nvSpPr>
        <p:spPr bwMode="auto">
          <a:xfrm>
            <a:off x="2514600" y="533400"/>
            <a:ext cx="3352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точек (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пикселей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различного цвета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9" name="Rectangle 39"/>
          <p:cNvSpPr>
            <a:spLocks noChangeArrowheads="1"/>
          </p:cNvSpPr>
          <p:nvPr/>
        </p:nvSpPr>
        <p:spPr bwMode="auto">
          <a:xfrm>
            <a:off x="2500313" y="1571625"/>
            <a:ext cx="3352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При уменьшении теряется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четкость мелких деталей.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При увеличении появляется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ступенчатый эффект</a:t>
            </a:r>
            <a:r>
              <a:rPr lang="en-US" altLang="ru-RU" sz="17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8698" name="Rectangle 44"/>
          <p:cNvSpPr>
            <a:spLocks noChangeArrowheads="1"/>
          </p:cNvSpPr>
          <p:nvPr/>
        </p:nvSpPr>
        <p:spPr bwMode="auto">
          <a:xfrm>
            <a:off x="5943600" y="533400"/>
            <a:ext cx="28956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объектов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(точка,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линия, окружность,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 прямоугольник и т.д.)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5"/>
          <p:cNvGrpSpPr>
            <a:grpSpLocks/>
          </p:cNvGrpSpPr>
          <p:nvPr/>
        </p:nvGrpSpPr>
        <p:grpSpPr bwMode="auto">
          <a:xfrm>
            <a:off x="214313" y="414338"/>
            <a:ext cx="2214562" cy="2728912"/>
            <a:chOff x="-459" y="4434"/>
            <a:chExt cx="9000" cy="10380"/>
          </a:xfrm>
        </p:grpSpPr>
        <p:grpSp>
          <p:nvGrpSpPr>
            <p:cNvPr id="29969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30098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099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0100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01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102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970" name="Group 282"/>
            <p:cNvGrpSpPr>
              <a:grpSpLocks/>
            </p:cNvGrpSpPr>
            <p:nvPr/>
          </p:nvGrpSpPr>
          <p:grpSpPr bwMode="auto">
            <a:xfrm>
              <a:off x="-459" y="4434"/>
              <a:ext cx="9000" cy="9120"/>
              <a:chOff x="-459" y="4434"/>
              <a:chExt cx="9000" cy="9120"/>
            </a:xfrm>
          </p:grpSpPr>
          <p:grpSp>
            <p:nvGrpSpPr>
              <p:cNvPr id="29971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30094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95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96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097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972" name="Group 288"/>
              <p:cNvGrpSpPr>
                <a:grpSpLocks/>
              </p:cNvGrpSpPr>
              <p:nvPr/>
            </p:nvGrpSpPr>
            <p:grpSpPr bwMode="auto">
              <a:xfrm>
                <a:off x="2961" y="5634"/>
                <a:ext cx="5580" cy="7380"/>
                <a:chOff x="1701" y="414"/>
                <a:chExt cx="8460" cy="14060"/>
              </a:xfrm>
            </p:grpSpPr>
            <p:grpSp>
              <p:nvGrpSpPr>
                <p:cNvPr id="29974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30088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30090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30092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0093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0091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0089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9975" name="Group 296"/>
                <p:cNvGrpSpPr>
                  <a:grpSpLocks/>
                </p:cNvGrpSpPr>
                <p:nvPr/>
              </p:nvGrpSpPr>
              <p:grpSpPr bwMode="auto">
                <a:xfrm>
                  <a:off x="1701" y="414"/>
                  <a:ext cx="8460" cy="10606"/>
                  <a:chOff x="2241" y="2254"/>
                  <a:chExt cx="8100" cy="9166"/>
                </a:xfrm>
              </p:grpSpPr>
              <p:sp>
                <p:nvSpPr>
                  <p:cNvPr id="29976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977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978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30083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084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085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086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087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979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1" y="4374"/>
                    <a:ext cx="6499" cy="7046"/>
                    <a:chOff x="1701" y="2394"/>
                    <a:chExt cx="6499" cy="7046"/>
                  </a:xfrm>
                </p:grpSpPr>
                <p:grpSp>
                  <p:nvGrpSpPr>
                    <p:cNvPr id="29982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1" y="2394"/>
                      <a:ext cx="6499" cy="7046"/>
                      <a:chOff x="1701" y="2394"/>
                      <a:chExt cx="6499" cy="7046"/>
                    </a:xfrm>
                  </p:grpSpPr>
                  <p:sp>
                    <p:nvSpPr>
                      <p:cNvPr id="29984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985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986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9987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30079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80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81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82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9988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989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990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9991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0076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77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78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2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0" y="6096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73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74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75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3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3" y="5452"/>
                        <a:ext cx="179" cy="630"/>
                        <a:chOff x="6201" y="7254"/>
                        <a:chExt cx="1620" cy="2160"/>
                      </a:xfrm>
                    </p:grpSpPr>
                    <p:sp>
                      <p:nvSpPr>
                        <p:cNvPr id="30070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71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72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4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30067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8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9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5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0064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5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6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6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0061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2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3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7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0058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9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60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8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1" y="515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55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6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7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999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1" y="590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52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3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4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0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1" y="653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49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0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51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1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1" y="689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46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47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48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2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51" y="680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43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44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45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3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0040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41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42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4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0037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8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9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5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1" y="293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34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5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6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6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1" y="320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31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2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3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7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1" y="383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28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9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30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8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1" y="383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25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6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7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09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21" y="419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22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3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4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10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41" y="329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19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0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21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11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1" y="275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16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17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18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0012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1" y="2394"/>
                        <a:ext cx="270" cy="450"/>
                        <a:chOff x="6201" y="7254"/>
                        <a:chExt cx="1620" cy="2160"/>
                      </a:xfrm>
                    </p:grpSpPr>
                    <p:sp>
                      <p:nvSpPr>
                        <p:cNvPr id="30013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14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0015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29983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9980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981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9973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699" name="Group 275"/>
          <p:cNvGrpSpPr>
            <a:grpSpLocks/>
          </p:cNvGrpSpPr>
          <p:nvPr/>
        </p:nvGrpSpPr>
        <p:grpSpPr bwMode="auto">
          <a:xfrm>
            <a:off x="6724650" y="366713"/>
            <a:ext cx="2214563" cy="2728912"/>
            <a:chOff x="-459" y="4434"/>
            <a:chExt cx="9000" cy="10380"/>
          </a:xfrm>
        </p:grpSpPr>
        <p:grpSp>
          <p:nvGrpSpPr>
            <p:cNvPr id="29835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29964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9965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9966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7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968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" name="Group 282"/>
            <p:cNvGrpSpPr>
              <a:grpSpLocks/>
            </p:cNvGrpSpPr>
            <p:nvPr/>
          </p:nvGrpSpPr>
          <p:grpSpPr bwMode="auto">
            <a:xfrm>
              <a:off x="-459" y="4434"/>
              <a:ext cx="9000" cy="9120"/>
              <a:chOff x="-459" y="4434"/>
              <a:chExt cx="9000" cy="9120"/>
            </a:xfrm>
          </p:grpSpPr>
          <p:grpSp>
            <p:nvGrpSpPr>
              <p:cNvPr id="29837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29960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61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62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963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838" name="Group 288"/>
              <p:cNvGrpSpPr>
                <a:grpSpLocks/>
              </p:cNvGrpSpPr>
              <p:nvPr/>
            </p:nvGrpSpPr>
            <p:grpSpPr bwMode="auto">
              <a:xfrm>
                <a:off x="2962" y="5636"/>
                <a:ext cx="5579" cy="7382"/>
                <a:chOff x="1702" y="413"/>
                <a:chExt cx="8458" cy="14061"/>
              </a:xfrm>
            </p:grpSpPr>
            <p:grpSp>
              <p:nvGrpSpPr>
                <p:cNvPr id="29840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29954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29956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29958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9959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957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9955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9841" name="Group 296"/>
                <p:cNvGrpSpPr>
                  <a:grpSpLocks/>
                </p:cNvGrpSpPr>
                <p:nvPr/>
              </p:nvGrpSpPr>
              <p:grpSpPr bwMode="auto">
                <a:xfrm>
                  <a:off x="1702" y="413"/>
                  <a:ext cx="8458" cy="10609"/>
                  <a:chOff x="2243" y="2254"/>
                  <a:chExt cx="8098" cy="9166"/>
                </a:xfrm>
              </p:grpSpPr>
              <p:sp>
                <p:nvSpPr>
                  <p:cNvPr id="29842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843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844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29949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50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51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52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953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845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3" y="4376"/>
                    <a:ext cx="6497" cy="7044"/>
                    <a:chOff x="1703" y="2396"/>
                    <a:chExt cx="6497" cy="7044"/>
                  </a:xfrm>
                </p:grpSpPr>
                <p:grpSp>
                  <p:nvGrpSpPr>
                    <p:cNvPr id="29848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3" y="2396"/>
                      <a:ext cx="6497" cy="7044"/>
                      <a:chOff x="1703" y="2396"/>
                      <a:chExt cx="6497" cy="7044"/>
                    </a:xfrm>
                  </p:grpSpPr>
                  <p:sp>
                    <p:nvSpPr>
                      <p:cNvPr id="29850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851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852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9853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29945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6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7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8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9854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855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856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9857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942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3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4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58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3" y="60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39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0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41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59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4" y="5455"/>
                        <a:ext cx="179" cy="631"/>
                        <a:chOff x="6201" y="7254"/>
                        <a:chExt cx="1620" cy="2160"/>
                      </a:xfrm>
                    </p:grpSpPr>
                    <p:sp>
                      <p:nvSpPr>
                        <p:cNvPr id="29936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37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38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0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29933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34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35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1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930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31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32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2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927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8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9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3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924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5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6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4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4" y="515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21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2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3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5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4" y="590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18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9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20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6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4" y="653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15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6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7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7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0" y="6890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12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3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4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8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48" y="680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09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0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11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69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29906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07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08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0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29903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04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05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1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3" y="293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900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01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902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2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5" y="320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97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8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9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3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5" y="383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94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5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6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4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5" y="383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91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2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3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5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19" y="41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88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9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90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6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39" y="32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85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6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7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7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0" y="2758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82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3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4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878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3" y="23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79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0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81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29849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984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847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9839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9836" name="Group 275"/>
          <p:cNvGrpSpPr>
            <a:grpSpLocks/>
          </p:cNvGrpSpPr>
          <p:nvPr/>
        </p:nvGrpSpPr>
        <p:grpSpPr bwMode="auto">
          <a:xfrm>
            <a:off x="2643188" y="2714625"/>
            <a:ext cx="3643312" cy="4143375"/>
            <a:chOff x="-459" y="4434"/>
            <a:chExt cx="9000" cy="10380"/>
          </a:xfrm>
        </p:grpSpPr>
        <p:grpSp>
          <p:nvGrpSpPr>
            <p:cNvPr id="29701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29830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9831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29832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3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834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702" name="Group 282"/>
            <p:cNvGrpSpPr>
              <a:grpSpLocks/>
            </p:cNvGrpSpPr>
            <p:nvPr/>
          </p:nvGrpSpPr>
          <p:grpSpPr bwMode="auto">
            <a:xfrm>
              <a:off x="-459" y="4434"/>
              <a:ext cx="9000" cy="9120"/>
              <a:chOff x="-459" y="4434"/>
              <a:chExt cx="9000" cy="9120"/>
            </a:xfrm>
          </p:grpSpPr>
          <p:grpSp>
            <p:nvGrpSpPr>
              <p:cNvPr id="29703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29826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7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8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29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9704" name="Group 288"/>
              <p:cNvGrpSpPr>
                <a:grpSpLocks/>
              </p:cNvGrpSpPr>
              <p:nvPr/>
            </p:nvGrpSpPr>
            <p:grpSpPr bwMode="auto">
              <a:xfrm>
                <a:off x="2962" y="5636"/>
                <a:ext cx="5579" cy="7382"/>
                <a:chOff x="1702" y="413"/>
                <a:chExt cx="8458" cy="14061"/>
              </a:xfrm>
            </p:grpSpPr>
            <p:grpSp>
              <p:nvGrpSpPr>
                <p:cNvPr id="29706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29820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29822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29824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29825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9823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9821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2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9707" name="Group 296"/>
                <p:cNvGrpSpPr>
                  <a:grpSpLocks/>
                </p:cNvGrpSpPr>
                <p:nvPr/>
              </p:nvGrpSpPr>
              <p:grpSpPr bwMode="auto">
                <a:xfrm>
                  <a:off x="1702" y="413"/>
                  <a:ext cx="8458" cy="10609"/>
                  <a:chOff x="2243" y="2254"/>
                  <a:chExt cx="8098" cy="9166"/>
                </a:xfrm>
              </p:grpSpPr>
              <p:sp>
                <p:nvSpPr>
                  <p:cNvPr id="29708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709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29710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29815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16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17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18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19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9711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3" y="4376"/>
                    <a:ext cx="6497" cy="7044"/>
                    <a:chOff x="1703" y="2396"/>
                    <a:chExt cx="6497" cy="7044"/>
                  </a:xfrm>
                </p:grpSpPr>
                <p:grpSp>
                  <p:nvGrpSpPr>
                    <p:cNvPr id="29714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3" y="2396"/>
                      <a:ext cx="6497" cy="7044"/>
                      <a:chOff x="1703" y="2396"/>
                      <a:chExt cx="6497" cy="7044"/>
                    </a:xfrm>
                  </p:grpSpPr>
                  <p:sp>
                    <p:nvSpPr>
                      <p:cNvPr id="29716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717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718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9719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29811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12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13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14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9720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721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722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9723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808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9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10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24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3" y="60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805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6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7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25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4" y="5455"/>
                        <a:ext cx="179" cy="631"/>
                        <a:chOff x="6201" y="7254"/>
                        <a:chExt cx="1620" cy="2160"/>
                      </a:xfrm>
                    </p:grpSpPr>
                    <p:sp>
                      <p:nvSpPr>
                        <p:cNvPr id="29802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3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4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26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29799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0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801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27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796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97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98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28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793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94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95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29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29790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91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92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0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4" y="515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87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8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9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1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4" y="590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84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5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6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2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4" y="653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81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2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3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3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0" y="6890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78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9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80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4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48" y="680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75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6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7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5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29772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3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4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6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29769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0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71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7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3" y="293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66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67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68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8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5" y="320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63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64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65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39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5" y="383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60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61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62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40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5" y="383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57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8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9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41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19" y="41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54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5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6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42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39" y="32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51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2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3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43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0" y="2758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48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49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50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29744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3" y="23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29745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46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9747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29715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29712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713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9705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98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8" name="Group 68"/>
          <p:cNvGraphicFramePr>
            <a:graphicFrameLocks noGrp="1"/>
          </p:cNvGraphicFramePr>
          <p:nvPr/>
        </p:nvGraphicFramePr>
        <p:xfrm>
          <a:off x="228600" y="76200"/>
          <a:ext cx="8686800" cy="3557588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окрашивания?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4" name="Rectangle 33"/>
          <p:cNvSpPr>
            <a:spLocks noChangeArrowheads="1"/>
          </p:cNvSpPr>
          <p:nvPr/>
        </p:nvSpPr>
        <p:spPr bwMode="auto">
          <a:xfrm>
            <a:off x="2514600" y="533400"/>
            <a:ext cx="3352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точек (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пикселей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различного цвета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45" name="Rectangle 39"/>
          <p:cNvSpPr>
            <a:spLocks noChangeArrowheads="1"/>
          </p:cNvSpPr>
          <p:nvPr/>
        </p:nvSpPr>
        <p:spPr bwMode="auto">
          <a:xfrm>
            <a:off x="2500313" y="1571625"/>
            <a:ext cx="3352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При уменьшении теряется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четкость мелких деталей.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При увеличении появляется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ступенчатый эффект</a:t>
            </a:r>
            <a:r>
              <a:rPr lang="en-US" altLang="ru-RU" sz="17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0746" name="Rectangle 44"/>
          <p:cNvSpPr>
            <a:spLocks noChangeArrowheads="1"/>
          </p:cNvSpPr>
          <p:nvPr/>
        </p:nvSpPr>
        <p:spPr bwMode="auto">
          <a:xfrm>
            <a:off x="5943600" y="533400"/>
            <a:ext cx="28956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объектов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(точка,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линия, окружность,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 прямоугольник и т.д.)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6000750" y="1571625"/>
            <a:ext cx="2895600" cy="1143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Не теряет качества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8" name="Group 68"/>
          <p:cNvGraphicFramePr>
            <a:graphicFrameLocks noGrp="1"/>
          </p:cNvGraphicFramePr>
          <p:nvPr/>
        </p:nvGraphicFramePr>
        <p:xfrm>
          <a:off x="228600" y="76200"/>
          <a:ext cx="8686800" cy="3557588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окрашивания?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8" name="Rectangle 33"/>
          <p:cNvSpPr>
            <a:spLocks noChangeArrowheads="1"/>
          </p:cNvSpPr>
          <p:nvPr/>
        </p:nvSpPr>
        <p:spPr bwMode="auto">
          <a:xfrm>
            <a:off x="2514600" y="533400"/>
            <a:ext cx="33528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точек (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пикселей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различного цвета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9" name="Rectangle 39"/>
          <p:cNvSpPr>
            <a:spLocks noChangeArrowheads="1"/>
          </p:cNvSpPr>
          <p:nvPr/>
        </p:nvSpPr>
        <p:spPr bwMode="auto">
          <a:xfrm>
            <a:off x="2500313" y="1571625"/>
            <a:ext cx="33528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При уменьшении теряется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четкость мелких деталей.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При увеличении появляется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ступенчатый эффект</a:t>
            </a:r>
            <a:r>
              <a:rPr lang="en-US" altLang="ru-RU" sz="170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2500313" y="2786063"/>
            <a:ext cx="3429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Окрашивается каждый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пиксель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1" name="Rectangle 44"/>
          <p:cNvSpPr>
            <a:spLocks noChangeArrowheads="1"/>
          </p:cNvSpPr>
          <p:nvPr/>
        </p:nvSpPr>
        <p:spPr bwMode="auto">
          <a:xfrm>
            <a:off x="5943600" y="533400"/>
            <a:ext cx="28956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Из </a:t>
            </a:r>
            <a:r>
              <a:rPr lang="en-US" altLang="ru-RU" sz="1800" b="1">
                <a:solidFill>
                  <a:schemeClr val="tx1"/>
                </a:solidFill>
                <a:latin typeface="Times New Roman" panose="02020603050405020304" pitchFamily="18" charset="0"/>
              </a:rPr>
              <a:t>объектов</a:t>
            </a: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(точка,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линия, окружность,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 i="1">
                <a:solidFill>
                  <a:schemeClr val="tx1"/>
                </a:solidFill>
                <a:latin typeface="Times New Roman" panose="02020603050405020304" pitchFamily="18" charset="0"/>
              </a:rPr>
              <a:t> прямоугольник и т.д.)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2" name="Rectangle 55"/>
          <p:cNvSpPr>
            <a:spLocks noChangeArrowheads="1"/>
          </p:cNvSpPr>
          <p:nvPr/>
        </p:nvSpPr>
        <p:spPr bwMode="auto">
          <a:xfrm>
            <a:off x="6000750" y="1571625"/>
            <a:ext cx="2895600" cy="11430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Не теряет качества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96" name="Rectangle 56"/>
          <p:cNvSpPr>
            <a:spLocks noChangeArrowheads="1"/>
          </p:cNvSpPr>
          <p:nvPr/>
        </p:nvSpPr>
        <p:spPr bwMode="auto">
          <a:xfrm>
            <a:off x="6000750" y="2786063"/>
            <a:ext cx="2895600" cy="838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Окрашивается вся </a:t>
            </a:r>
          </a:p>
          <a:p>
            <a:pPr algn="ctr" eaLnBrk="1" hangingPunct="1">
              <a:buClrTx/>
              <a:buSzTx/>
              <a:buFontTx/>
              <a:buNone/>
            </a:pPr>
            <a:r>
              <a:rPr lang="en-US" altLang="ru-RU" sz="1800">
                <a:solidFill>
                  <a:schemeClr val="tx1"/>
                </a:solidFill>
                <a:latin typeface="Times New Roman" panose="02020603050405020304" pitchFamily="18" charset="0"/>
              </a:rPr>
              <a:t>фигура целиком</a:t>
            </a: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0" grpId="0" animBg="1"/>
      <p:bldP spid="1029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428750"/>
            <a:ext cx="63150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071938"/>
            <a:ext cx="11811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714375"/>
            <a:ext cx="11049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571500" y="571500"/>
            <a:ext cx="592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части рисунка.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524000" y="1397000"/>
          <a:ext cx="6096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ru-RU" dirty="0" smtClean="0"/>
                        <a:t>     3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AutoNum type="arabicPlain" startAt="2"/>
                      </a:pPr>
                      <a:r>
                        <a:rPr lang="ru-RU" dirty="0" smtClean="0"/>
                        <a:t>     4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5         6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1    2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3 4  5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6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7        8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marL="342900" indent="-342900" algn="ctr">
                        <a:buAutoNum type="arabicPlain" startAt="2"/>
                      </a:pPr>
                      <a:r>
                        <a:rPr lang="ru-RU" dirty="0" smtClean="0"/>
                        <a:t>3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4        5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ru-RU" dirty="0" smtClean="0"/>
                        <a:t>     3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AutoNum type="arabicPlain" startAt="2"/>
                      </a:pPr>
                      <a:r>
                        <a:rPr lang="ru-RU" dirty="0" smtClean="0"/>
                        <a:t>     4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    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rabicPlain"/>
                      </a:pPr>
                      <a:r>
                        <a:rPr lang="ru-RU" dirty="0" smtClean="0"/>
                        <a:t>     3</a:t>
                      </a:r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endParaRPr lang="ru-RU" dirty="0" smtClean="0"/>
                    </a:p>
                    <a:p>
                      <a:pPr marL="342900" indent="-342900" algn="ctr">
                        <a:buNone/>
                      </a:pPr>
                      <a:r>
                        <a:rPr lang="ru-RU" dirty="0" smtClean="0"/>
                        <a:t>2         4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10" name="TextBox 34"/>
          <p:cNvSpPr txBox="1">
            <a:spLocks noChangeArrowheads="1"/>
          </p:cNvSpPr>
          <p:nvPr/>
        </p:nvSpPr>
        <p:spPr bwMode="auto">
          <a:xfrm>
            <a:off x="1571625" y="285750"/>
            <a:ext cx="6072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точки линиями: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11" name="TextBox 36"/>
          <p:cNvSpPr txBox="1">
            <a:spLocks noChangeArrowheads="1"/>
          </p:cNvSpPr>
          <p:nvPr/>
        </p:nvSpPr>
        <p:spPr bwMode="auto">
          <a:xfrm>
            <a:off x="1571625" y="3714750"/>
            <a:ext cx="1000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1-2-4, 3-4-6-5; 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12" name="TextBox 37"/>
          <p:cNvSpPr txBox="1">
            <a:spLocks noChangeArrowheads="1"/>
          </p:cNvSpPr>
          <p:nvPr/>
        </p:nvSpPr>
        <p:spPr bwMode="auto">
          <a:xfrm>
            <a:off x="2571750" y="3714750"/>
            <a:ext cx="9286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1-2, 1-4, 2-5, 3-4, 5-6, 3-7, 6-8; 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13" name="TextBox 38"/>
          <p:cNvSpPr txBox="1">
            <a:spLocks noChangeArrowheads="1"/>
          </p:cNvSpPr>
          <p:nvPr/>
        </p:nvSpPr>
        <p:spPr bwMode="auto">
          <a:xfrm>
            <a:off x="3571875" y="3714750"/>
            <a:ext cx="85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1-4, 1-5, 2-3; 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14" name="TextBox 39"/>
          <p:cNvSpPr txBox="1">
            <a:spLocks noChangeArrowheads="1"/>
          </p:cNvSpPr>
          <p:nvPr/>
        </p:nvSpPr>
        <p:spPr bwMode="auto">
          <a:xfrm>
            <a:off x="4643438" y="3714750"/>
            <a:ext cx="9286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1-2-4, 3-4-5; 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15" name="TextBox 40"/>
          <p:cNvSpPr txBox="1">
            <a:spLocks noChangeArrowheads="1"/>
          </p:cNvSpPr>
          <p:nvPr/>
        </p:nvSpPr>
        <p:spPr bwMode="auto">
          <a:xfrm>
            <a:off x="5643563" y="3714750"/>
            <a:ext cx="928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1-3-2-4;</a:t>
            </a:r>
            <a:endParaRPr lang="ru-RU" altLang="ru-RU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3816" name="TextBox 41"/>
          <p:cNvSpPr txBox="1">
            <a:spLocks noChangeArrowheads="1"/>
          </p:cNvSpPr>
          <p:nvPr/>
        </p:nvSpPr>
        <p:spPr bwMode="auto">
          <a:xfrm>
            <a:off x="6786563" y="3714750"/>
            <a:ext cx="78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1-2.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 descr="C:\Documents and Settings\User\Рабочий стол\конкурс\6класспейнт.file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82931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214313"/>
            <a:ext cx="8286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Monotype Corsiva" panose="03010101010201010101" pitchFamily="66" charset="0"/>
              </a:rPr>
              <a:t>«Сказка о рыбаке и рыбке»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>
                <a:solidFill>
                  <a:schemeClr val="tx1"/>
                </a:solidFill>
                <a:latin typeface="Monotype Corsiva" panose="03010101010201010101" pitchFamily="66" charset="0"/>
              </a:rPr>
              <a:t>А.С.Пушкин.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357188" y="1643063"/>
            <a:ext cx="84296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7000" b="1">
                <a:solidFill>
                  <a:srgbClr val="00B050"/>
                </a:solidFill>
                <a:latin typeface="Monotype Corsiva" panose="03010101010201010101" pitchFamily="66" charset="0"/>
              </a:rPr>
              <a:t>УДАЧИ!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 descr="4379BD58B93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75"/>
          <p:cNvGrpSpPr>
            <a:grpSpLocks/>
          </p:cNvGrpSpPr>
          <p:nvPr/>
        </p:nvGrpSpPr>
        <p:grpSpPr bwMode="auto">
          <a:xfrm>
            <a:off x="3500438" y="142875"/>
            <a:ext cx="2214562" cy="2728913"/>
            <a:chOff x="-459" y="4434"/>
            <a:chExt cx="9000" cy="10380"/>
          </a:xfrm>
        </p:grpSpPr>
        <p:grpSp>
          <p:nvGrpSpPr>
            <p:cNvPr id="36874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37003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004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005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6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7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75" name="Group 282"/>
            <p:cNvGrpSpPr>
              <a:grpSpLocks/>
            </p:cNvGrpSpPr>
            <p:nvPr/>
          </p:nvGrpSpPr>
          <p:grpSpPr bwMode="auto">
            <a:xfrm>
              <a:off x="-459" y="4434"/>
              <a:ext cx="8999" cy="9120"/>
              <a:chOff x="-459" y="4434"/>
              <a:chExt cx="8999" cy="9120"/>
            </a:xfrm>
          </p:grpSpPr>
          <p:grpSp>
            <p:nvGrpSpPr>
              <p:cNvPr id="36876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36999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00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01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02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877" name="Group 288"/>
              <p:cNvGrpSpPr>
                <a:grpSpLocks/>
              </p:cNvGrpSpPr>
              <p:nvPr/>
            </p:nvGrpSpPr>
            <p:grpSpPr bwMode="auto">
              <a:xfrm>
                <a:off x="2960" y="5636"/>
                <a:ext cx="5580" cy="7383"/>
                <a:chOff x="1700" y="411"/>
                <a:chExt cx="8458" cy="14063"/>
              </a:xfrm>
            </p:grpSpPr>
            <p:grpSp>
              <p:nvGrpSpPr>
                <p:cNvPr id="36879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36993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36995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36997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6998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6996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6994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880" name="Group 296"/>
                <p:cNvGrpSpPr>
                  <a:grpSpLocks/>
                </p:cNvGrpSpPr>
                <p:nvPr/>
              </p:nvGrpSpPr>
              <p:grpSpPr bwMode="auto">
                <a:xfrm>
                  <a:off x="1700" y="411"/>
                  <a:ext cx="8458" cy="10609"/>
                  <a:chOff x="2243" y="2254"/>
                  <a:chExt cx="8098" cy="9166"/>
                </a:xfrm>
              </p:grpSpPr>
              <p:sp>
                <p:nvSpPr>
                  <p:cNvPr id="36881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882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6883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36988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89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0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2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884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3" y="4376"/>
                    <a:ext cx="6497" cy="7044"/>
                    <a:chOff x="1703" y="2396"/>
                    <a:chExt cx="6497" cy="7044"/>
                  </a:xfrm>
                </p:grpSpPr>
                <p:grpSp>
                  <p:nvGrpSpPr>
                    <p:cNvPr id="36887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3" y="2396"/>
                      <a:ext cx="6497" cy="7044"/>
                      <a:chOff x="1703" y="2396"/>
                      <a:chExt cx="6497" cy="7044"/>
                    </a:xfrm>
                  </p:grpSpPr>
                  <p:sp>
                    <p:nvSpPr>
                      <p:cNvPr id="36889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0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1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6892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36984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5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6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7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36893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4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5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6896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81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2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3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897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3" y="60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78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9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0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898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4" y="5455"/>
                        <a:ext cx="179" cy="631"/>
                        <a:chOff x="6201" y="7254"/>
                        <a:chExt cx="1620" cy="2160"/>
                      </a:xfrm>
                    </p:grpSpPr>
                    <p:sp>
                      <p:nvSpPr>
                        <p:cNvPr id="36975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6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7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899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36972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3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4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0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69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0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1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1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66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7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8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2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63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4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5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3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4" y="515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60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1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2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4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4" y="590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57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8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9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5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4" y="653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54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5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6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6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0" y="6890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51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2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3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7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48" y="680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48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9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0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8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6945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6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7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9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6942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3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4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0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3" y="293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9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0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1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1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5" y="320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6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7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8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2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5" y="383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3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4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5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3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5" y="383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0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1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2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4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19" y="41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27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8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9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5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39" y="32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24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5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6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6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0" y="2758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21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2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3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7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3" y="23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18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19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0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36888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688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886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6878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870" name="TextBox 329"/>
          <p:cNvSpPr txBox="1">
            <a:spLocks noChangeArrowheads="1"/>
          </p:cNvSpPr>
          <p:nvPr/>
        </p:nvSpPr>
        <p:spPr bwMode="auto">
          <a:xfrm>
            <a:off x="857250" y="2571750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871" name="TextBox 330"/>
          <p:cNvSpPr txBox="1">
            <a:spLocks noChangeArrowheads="1"/>
          </p:cNvSpPr>
          <p:nvPr/>
        </p:nvSpPr>
        <p:spPr bwMode="auto">
          <a:xfrm>
            <a:off x="4286250" y="307181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872" name="TextBox 331"/>
          <p:cNvSpPr txBox="1">
            <a:spLocks noChangeArrowheads="1"/>
          </p:cNvSpPr>
          <p:nvPr/>
        </p:nvSpPr>
        <p:spPr bwMode="auto">
          <a:xfrm>
            <a:off x="7215188" y="2857500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6873" name="TextBox 332"/>
          <p:cNvSpPr txBox="1">
            <a:spLocks noChangeArrowheads="1"/>
          </p:cNvSpPr>
          <p:nvPr/>
        </p:nvSpPr>
        <p:spPr bwMode="auto">
          <a:xfrm>
            <a:off x="4357688" y="607218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33" name="Рисунок 3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06" y="84932"/>
            <a:ext cx="2921495" cy="2201068"/>
          </a:xfrm>
          <a:prstGeom prst="rect">
            <a:avLst/>
          </a:prstGeom>
        </p:spPr>
      </p:pic>
      <p:pic>
        <p:nvPicPr>
          <p:cNvPr id="335" name="Рисунок 3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5" y="3427371"/>
            <a:ext cx="3223475" cy="272111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" descr="4379BD58B93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928813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195"/>
          <p:cNvSpPr txBox="1">
            <a:spLocks noChangeArrowheads="1"/>
          </p:cNvSpPr>
          <p:nvPr/>
        </p:nvSpPr>
        <p:spPr bwMode="auto">
          <a:xfrm>
            <a:off x="357188" y="571500"/>
            <a:ext cx="2500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1"/>
                </a:solidFill>
                <a:latin typeface="Monotype Corsiva" panose="03010101010201010101" pitchFamily="66" charset="0"/>
              </a:rPr>
              <a:t>Растровая графика</a:t>
            </a:r>
          </a:p>
        </p:txBody>
      </p:sp>
      <p:sp>
        <p:nvSpPr>
          <p:cNvPr id="37894" name="TextBox 196"/>
          <p:cNvSpPr txBox="1">
            <a:spLocks noChangeArrowheads="1"/>
          </p:cNvSpPr>
          <p:nvPr/>
        </p:nvSpPr>
        <p:spPr bwMode="auto">
          <a:xfrm>
            <a:off x="5929313" y="500063"/>
            <a:ext cx="2786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>
                <a:solidFill>
                  <a:schemeClr val="tx1"/>
                </a:solidFill>
                <a:latin typeface="Monotype Corsiva" panose="03010101010201010101" pitchFamily="66" charset="0"/>
              </a:rPr>
              <a:t>Векторная графика</a:t>
            </a:r>
          </a:p>
        </p:txBody>
      </p:sp>
      <p:grpSp>
        <p:nvGrpSpPr>
          <p:cNvPr id="37895" name="Group 275"/>
          <p:cNvGrpSpPr>
            <a:grpSpLocks/>
          </p:cNvGrpSpPr>
          <p:nvPr/>
        </p:nvGrpSpPr>
        <p:grpSpPr bwMode="auto">
          <a:xfrm>
            <a:off x="6084168" y="1555757"/>
            <a:ext cx="2214563" cy="2728912"/>
            <a:chOff x="-459" y="4434"/>
            <a:chExt cx="9000" cy="10380"/>
          </a:xfrm>
        </p:grpSpPr>
        <p:grpSp>
          <p:nvGrpSpPr>
            <p:cNvPr id="37896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38025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026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8027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8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029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897" name="Group 282"/>
            <p:cNvGrpSpPr>
              <a:grpSpLocks/>
            </p:cNvGrpSpPr>
            <p:nvPr/>
          </p:nvGrpSpPr>
          <p:grpSpPr bwMode="auto">
            <a:xfrm>
              <a:off x="-459" y="4434"/>
              <a:ext cx="8999" cy="9120"/>
              <a:chOff x="-459" y="4434"/>
              <a:chExt cx="8999" cy="9120"/>
            </a:xfrm>
          </p:grpSpPr>
          <p:grpSp>
            <p:nvGrpSpPr>
              <p:cNvPr id="37898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38021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22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23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8024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899" name="Group 288"/>
              <p:cNvGrpSpPr>
                <a:grpSpLocks/>
              </p:cNvGrpSpPr>
              <p:nvPr/>
            </p:nvGrpSpPr>
            <p:grpSpPr bwMode="auto">
              <a:xfrm>
                <a:off x="2960" y="5636"/>
                <a:ext cx="5580" cy="7383"/>
                <a:chOff x="1700" y="411"/>
                <a:chExt cx="8458" cy="14063"/>
              </a:xfrm>
            </p:grpSpPr>
            <p:grpSp>
              <p:nvGrpSpPr>
                <p:cNvPr id="37901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38015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38017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38019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8020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8018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8016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7902" name="Group 296"/>
                <p:cNvGrpSpPr>
                  <a:grpSpLocks/>
                </p:cNvGrpSpPr>
                <p:nvPr/>
              </p:nvGrpSpPr>
              <p:grpSpPr bwMode="auto">
                <a:xfrm>
                  <a:off x="1700" y="411"/>
                  <a:ext cx="8458" cy="10609"/>
                  <a:chOff x="2243" y="2254"/>
                  <a:chExt cx="8098" cy="9166"/>
                </a:xfrm>
              </p:grpSpPr>
              <p:sp>
                <p:nvSpPr>
                  <p:cNvPr id="37903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7904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7905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38010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11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12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13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14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7906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3" y="4376"/>
                    <a:ext cx="6497" cy="7044"/>
                    <a:chOff x="1703" y="2396"/>
                    <a:chExt cx="6497" cy="7044"/>
                  </a:xfrm>
                </p:grpSpPr>
                <p:grpSp>
                  <p:nvGrpSpPr>
                    <p:cNvPr id="37909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3" y="2396"/>
                      <a:ext cx="6497" cy="7044"/>
                      <a:chOff x="1703" y="2396"/>
                      <a:chExt cx="6497" cy="7044"/>
                    </a:xfrm>
                  </p:grpSpPr>
                  <p:sp>
                    <p:nvSpPr>
                      <p:cNvPr id="37911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12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13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7914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38006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7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8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9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37915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16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7917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7918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8003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4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5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19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3" y="60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8000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1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02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0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4" y="5455"/>
                        <a:ext cx="179" cy="631"/>
                        <a:chOff x="6201" y="7254"/>
                        <a:chExt cx="1620" cy="2160"/>
                      </a:xfrm>
                    </p:grpSpPr>
                    <p:sp>
                      <p:nvSpPr>
                        <p:cNvPr id="37997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8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9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1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37994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5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6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2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7991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2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3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3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7988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9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90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4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7985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6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7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5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4" y="515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82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3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4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6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4" y="590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79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0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81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7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4" y="653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76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77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78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8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0" y="6890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73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74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75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29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48" y="680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70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71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72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0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7967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8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9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1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7964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5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6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2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3" y="293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61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2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3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3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5" y="320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58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9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60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4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5" y="383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55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6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7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5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5" y="383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52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3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4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6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19" y="41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49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0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51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7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39" y="32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46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47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48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8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0" y="2758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43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44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45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7939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3" y="23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7940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41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42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37910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790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908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7900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331" name="Рисунок 3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91" y="4322623"/>
            <a:ext cx="4619124" cy="2364991"/>
          </a:xfrm>
          <a:prstGeom prst="rect">
            <a:avLst/>
          </a:prstGeom>
        </p:spPr>
      </p:pic>
      <p:pic>
        <p:nvPicPr>
          <p:cNvPr id="333" name="Рисунок 3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03" y="4348888"/>
            <a:ext cx="2806310" cy="23689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329254"/>
          </a:xfrm>
        </p:spPr>
        <p:txBody>
          <a:bodyPr/>
          <a:lstStyle/>
          <a:p>
            <a:pPr algn="ctr">
              <a:lnSpc>
                <a:spcPct val="150000"/>
              </a:lnSpc>
              <a:defRPr/>
            </a:pP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Графика – 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Monotype Corsiva" pitchFamily="66" charset="0"/>
              </a:rPr>
              <a:t>искусство изображения  предметов.</a:t>
            </a:r>
            <a:endParaRPr lang="ru-RU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4143404" cy="41434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800" b="1" dirty="0" smtClean="0">
                <a:latin typeface="Monotype Corsiva" pitchFamily="66" charset="0"/>
              </a:rPr>
              <a:t>Растровая графика </a:t>
            </a:r>
            <a:r>
              <a:rPr lang="ru-RU" sz="1800" dirty="0" smtClean="0">
                <a:latin typeface="Monotype Corsiva" pitchFamily="66" charset="0"/>
              </a:rPr>
              <a:t>применяется в художественном творчестве (например, можно из черно-белой фотографии сделать цветную).</a:t>
            </a:r>
            <a:br>
              <a:rPr lang="ru-RU" sz="1800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Векторная графика</a:t>
            </a:r>
            <a:r>
              <a:rPr lang="ru-RU" sz="1800" dirty="0" smtClean="0">
                <a:latin typeface="Monotype Corsiva" pitchFamily="66" charset="0"/>
              </a:rPr>
              <a:t> применяется для сохранения высокоточных объектов (например, схем, чертежей).</a:t>
            </a:r>
            <a:endParaRPr lang="ru-RU" sz="1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571500"/>
            <a:ext cx="8458200" cy="985838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latin typeface="Monotype Corsiva" pitchFamily="66" charset="0"/>
              </a:rPr>
              <a:t>Где применяется каждый из видов графики?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143125"/>
            <a:ext cx="22860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786063"/>
            <a:ext cx="24288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Рисунок 5" descr="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572000"/>
            <a:ext cx="121443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Рисунок 6" descr="vsesouz-11-2-1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786313"/>
            <a:ext cx="16779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pict1554-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8212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4" descr="i7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5357812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8108723_DSC0018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85750"/>
            <a:ext cx="4476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7" descr="CAEP8VE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2341563"/>
            <a:ext cx="44291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4857750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786438" y="357188"/>
            <a:ext cx="31432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>
                <a:solidFill>
                  <a:schemeClr val="tx1"/>
                </a:solidFill>
                <a:latin typeface="Monotype Corsiva" panose="03010101010201010101" pitchFamily="66" charset="0"/>
              </a:rPr>
              <a:t>Виктор Михайлович Васнецов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>
                <a:solidFill>
                  <a:schemeClr val="tx1"/>
                </a:solidFill>
                <a:latin typeface="Monotype Corsiva" panose="03010101010201010101" pitchFamily="66" charset="0"/>
              </a:rPr>
              <a:t>«Букет»</a:t>
            </a:r>
          </a:p>
        </p:txBody>
      </p:sp>
      <p:pic>
        <p:nvPicPr>
          <p:cNvPr id="15364" name="Рисунок 6" descr="butterfly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00063"/>
            <a:ext cx="17383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 descr="4379BD58B93D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275"/>
          <p:cNvGrpSpPr>
            <a:grpSpLocks/>
          </p:cNvGrpSpPr>
          <p:nvPr/>
        </p:nvGrpSpPr>
        <p:grpSpPr bwMode="auto">
          <a:xfrm>
            <a:off x="3500438" y="142875"/>
            <a:ext cx="2214562" cy="2728913"/>
            <a:chOff x="-459" y="4434"/>
            <a:chExt cx="9000" cy="10380"/>
          </a:xfrm>
        </p:grpSpPr>
        <p:grpSp>
          <p:nvGrpSpPr>
            <p:cNvPr id="36874" name="Group 276"/>
            <p:cNvGrpSpPr>
              <a:grpSpLocks/>
            </p:cNvGrpSpPr>
            <p:nvPr/>
          </p:nvGrpSpPr>
          <p:grpSpPr bwMode="auto">
            <a:xfrm>
              <a:off x="881" y="4734"/>
              <a:ext cx="7380" cy="10080"/>
              <a:chOff x="881" y="4734"/>
              <a:chExt cx="7380" cy="10080"/>
            </a:xfrm>
          </p:grpSpPr>
          <p:sp>
            <p:nvSpPr>
              <p:cNvPr id="37003" name="Rectangle 277"/>
              <p:cNvSpPr>
                <a:spLocks noChangeArrowheads="1"/>
              </p:cNvSpPr>
              <p:nvPr/>
            </p:nvSpPr>
            <p:spPr bwMode="auto">
              <a:xfrm>
                <a:off x="1701" y="4734"/>
                <a:ext cx="5760" cy="882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004" name="Rectangle 278"/>
              <p:cNvSpPr>
                <a:spLocks noChangeArrowheads="1"/>
              </p:cNvSpPr>
              <p:nvPr/>
            </p:nvSpPr>
            <p:spPr bwMode="auto">
              <a:xfrm>
                <a:off x="2054" y="5134"/>
                <a:ext cx="5054" cy="806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37005" name="AutoShape 279"/>
              <p:cNvSpPr>
                <a:spLocks noChangeArrowheads="1"/>
              </p:cNvSpPr>
              <p:nvPr/>
            </p:nvSpPr>
            <p:spPr bwMode="auto">
              <a:xfrm flipV="1">
                <a:off x="2061" y="12294"/>
                <a:ext cx="5040" cy="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000 w 21600"/>
                  <a:gd name="T13" fmla="*/ 3000 h 21600"/>
                  <a:gd name="T14" fmla="*/ 18600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6600"/>
                  </a:gs>
                  <a:gs pos="100000">
                    <a:srgbClr val="FFFF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6" name="AutoShape 280"/>
              <p:cNvSpPr>
                <a:spLocks noChangeArrowheads="1"/>
              </p:cNvSpPr>
              <p:nvPr/>
            </p:nvSpPr>
            <p:spPr bwMode="auto">
              <a:xfrm flipV="1">
                <a:off x="881" y="13554"/>
                <a:ext cx="7380" cy="1080"/>
              </a:xfrm>
              <a:custGeom>
                <a:avLst/>
                <a:gdLst>
                  <a:gd name="T0" fmla="*/ 1 w 21600"/>
                  <a:gd name="T1" fmla="*/ 0 h 21600"/>
                  <a:gd name="T2" fmla="*/ 1 w 21600"/>
                  <a:gd name="T3" fmla="*/ 0 h 21600"/>
                  <a:gd name="T4" fmla="*/ 0 w 21600"/>
                  <a:gd name="T5" fmla="*/ 0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97 w 21600"/>
                  <a:gd name="T13" fmla="*/ 3000 h 21600"/>
                  <a:gd name="T14" fmla="*/ 18603 w 21600"/>
                  <a:gd name="T15" fmla="*/ 18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95" y="21600"/>
                    </a:lnTo>
                    <a:lnTo>
                      <a:pt x="19205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007" name="Rectangle 281"/>
              <p:cNvSpPr>
                <a:spLocks noChangeArrowheads="1"/>
              </p:cNvSpPr>
              <p:nvPr/>
            </p:nvSpPr>
            <p:spPr bwMode="auto">
              <a:xfrm>
                <a:off x="881" y="14634"/>
                <a:ext cx="7380" cy="180"/>
              </a:xfrm>
              <a:prstGeom prst="rect">
                <a:avLst/>
              </a:prstGeom>
              <a:gradFill rotWithShape="1">
                <a:gsLst>
                  <a:gs pos="0">
                    <a:srgbClr val="B66D00"/>
                  </a:gs>
                  <a:gs pos="50000">
                    <a:srgbClr val="FF9900"/>
                  </a:gs>
                  <a:gs pos="100000">
                    <a:srgbClr val="B66D00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875" name="Group 282"/>
            <p:cNvGrpSpPr>
              <a:grpSpLocks/>
            </p:cNvGrpSpPr>
            <p:nvPr/>
          </p:nvGrpSpPr>
          <p:grpSpPr bwMode="auto">
            <a:xfrm>
              <a:off x="-459" y="4434"/>
              <a:ext cx="8999" cy="9120"/>
              <a:chOff x="-459" y="4434"/>
              <a:chExt cx="8999" cy="9120"/>
            </a:xfrm>
          </p:grpSpPr>
          <p:grpSp>
            <p:nvGrpSpPr>
              <p:cNvPr id="36876" name="Group 283"/>
              <p:cNvGrpSpPr>
                <a:grpSpLocks/>
              </p:cNvGrpSpPr>
              <p:nvPr/>
            </p:nvGrpSpPr>
            <p:grpSpPr bwMode="auto">
              <a:xfrm>
                <a:off x="-459" y="4434"/>
                <a:ext cx="6682" cy="9120"/>
                <a:chOff x="-1351" y="4674"/>
                <a:chExt cx="6682" cy="9120"/>
              </a:xfrm>
            </p:grpSpPr>
            <p:sp>
              <p:nvSpPr>
                <p:cNvPr id="36999" name="Freeform 284"/>
                <p:cNvSpPr>
                  <a:spLocks/>
                </p:cNvSpPr>
                <p:nvPr/>
              </p:nvSpPr>
              <p:spPr bwMode="auto">
                <a:xfrm>
                  <a:off x="231" y="4944"/>
                  <a:ext cx="5100" cy="8850"/>
                </a:xfrm>
                <a:custGeom>
                  <a:avLst/>
                  <a:gdLst>
                    <a:gd name="T0" fmla="*/ 4710 w 5100"/>
                    <a:gd name="T1" fmla="*/ 150 h 8850"/>
                    <a:gd name="T2" fmla="*/ 4530 w 5100"/>
                    <a:gd name="T3" fmla="*/ 1410 h 8850"/>
                    <a:gd name="T4" fmla="*/ 4170 w 5100"/>
                    <a:gd name="T5" fmla="*/ 2310 h 8850"/>
                    <a:gd name="T6" fmla="*/ 2550 w 5100"/>
                    <a:gd name="T7" fmla="*/ 3930 h 8850"/>
                    <a:gd name="T8" fmla="*/ 390 w 5100"/>
                    <a:gd name="T9" fmla="*/ 5550 h 8850"/>
                    <a:gd name="T10" fmla="*/ 210 w 5100"/>
                    <a:gd name="T11" fmla="*/ 6270 h 8850"/>
                    <a:gd name="T12" fmla="*/ 570 w 5100"/>
                    <a:gd name="T13" fmla="*/ 6450 h 8850"/>
                    <a:gd name="T14" fmla="*/ 570 w 5100"/>
                    <a:gd name="T15" fmla="*/ 6990 h 8850"/>
                    <a:gd name="T16" fmla="*/ 930 w 5100"/>
                    <a:gd name="T17" fmla="*/ 7170 h 8850"/>
                    <a:gd name="T18" fmla="*/ 210 w 5100"/>
                    <a:gd name="T19" fmla="*/ 8070 h 8850"/>
                    <a:gd name="T20" fmla="*/ 750 w 5100"/>
                    <a:gd name="T21" fmla="*/ 8430 h 8850"/>
                    <a:gd name="T22" fmla="*/ 210 w 5100"/>
                    <a:gd name="T23" fmla="*/ 8610 h 8850"/>
                    <a:gd name="T24" fmla="*/ 750 w 5100"/>
                    <a:gd name="T25" fmla="*/ 8790 h 8850"/>
                    <a:gd name="T26" fmla="*/ 1110 w 5100"/>
                    <a:gd name="T27" fmla="*/ 8250 h 8850"/>
                    <a:gd name="T28" fmla="*/ 2550 w 5100"/>
                    <a:gd name="T29" fmla="*/ 6990 h 8850"/>
                    <a:gd name="T30" fmla="*/ 3450 w 5100"/>
                    <a:gd name="T31" fmla="*/ 5010 h 8850"/>
                    <a:gd name="T32" fmla="*/ 4890 w 5100"/>
                    <a:gd name="T33" fmla="*/ 2310 h 8850"/>
                    <a:gd name="T34" fmla="*/ 4710 w 5100"/>
                    <a:gd name="T35" fmla="*/ 150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00" name="Freeform 285"/>
                <p:cNvSpPr>
                  <a:spLocks/>
                </p:cNvSpPr>
                <p:nvPr/>
              </p:nvSpPr>
              <p:spPr bwMode="auto">
                <a:xfrm rot="501555">
                  <a:off x="361" y="4674"/>
                  <a:ext cx="4320" cy="7560"/>
                </a:xfrm>
                <a:custGeom>
                  <a:avLst/>
                  <a:gdLst>
                    <a:gd name="T0" fmla="*/ 1249 w 5100"/>
                    <a:gd name="T1" fmla="*/ 42 h 8850"/>
                    <a:gd name="T2" fmla="*/ 1200 w 5100"/>
                    <a:gd name="T3" fmla="*/ 400 h 8850"/>
                    <a:gd name="T4" fmla="*/ 1105 w 5100"/>
                    <a:gd name="T5" fmla="*/ 654 h 8850"/>
                    <a:gd name="T6" fmla="*/ 676 w 5100"/>
                    <a:gd name="T7" fmla="*/ 1114 h 8850"/>
                    <a:gd name="T8" fmla="*/ 103 w 5100"/>
                    <a:gd name="T9" fmla="*/ 1574 h 8850"/>
                    <a:gd name="T10" fmla="*/ 55 w 5100"/>
                    <a:gd name="T11" fmla="*/ 1777 h 8850"/>
                    <a:gd name="T12" fmla="*/ 151 w 5100"/>
                    <a:gd name="T13" fmla="*/ 1829 h 8850"/>
                    <a:gd name="T14" fmla="*/ 151 w 5100"/>
                    <a:gd name="T15" fmla="*/ 1982 h 8850"/>
                    <a:gd name="T16" fmla="*/ 246 w 5100"/>
                    <a:gd name="T17" fmla="*/ 2033 h 8850"/>
                    <a:gd name="T18" fmla="*/ 55 w 5100"/>
                    <a:gd name="T19" fmla="*/ 2289 h 8850"/>
                    <a:gd name="T20" fmla="*/ 199 w 5100"/>
                    <a:gd name="T21" fmla="*/ 2390 h 8850"/>
                    <a:gd name="T22" fmla="*/ 55 w 5100"/>
                    <a:gd name="T23" fmla="*/ 2441 h 8850"/>
                    <a:gd name="T24" fmla="*/ 199 w 5100"/>
                    <a:gd name="T25" fmla="*/ 2492 h 8850"/>
                    <a:gd name="T26" fmla="*/ 294 w 5100"/>
                    <a:gd name="T27" fmla="*/ 2340 h 8850"/>
                    <a:gd name="T28" fmla="*/ 676 w 5100"/>
                    <a:gd name="T29" fmla="*/ 1982 h 8850"/>
                    <a:gd name="T30" fmla="*/ 914 w 5100"/>
                    <a:gd name="T31" fmla="*/ 1421 h 8850"/>
                    <a:gd name="T32" fmla="*/ 1296 w 5100"/>
                    <a:gd name="T33" fmla="*/ 654 h 8850"/>
                    <a:gd name="T34" fmla="*/ 1249 w 5100"/>
                    <a:gd name="T35" fmla="*/ 42 h 88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100"/>
                    <a:gd name="T55" fmla="*/ 0 h 8850"/>
                    <a:gd name="T56" fmla="*/ 5100 w 5100"/>
                    <a:gd name="T57" fmla="*/ 8850 h 88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100" h="8850">
                      <a:moveTo>
                        <a:pt x="4710" y="150"/>
                      </a:moveTo>
                      <a:cubicBezTo>
                        <a:pt x="4650" y="0"/>
                        <a:pt x="4620" y="1050"/>
                        <a:pt x="4530" y="1410"/>
                      </a:cubicBezTo>
                      <a:cubicBezTo>
                        <a:pt x="4440" y="1770"/>
                        <a:pt x="4500" y="1890"/>
                        <a:pt x="4170" y="2310"/>
                      </a:cubicBezTo>
                      <a:cubicBezTo>
                        <a:pt x="3840" y="2730"/>
                        <a:pt x="3180" y="3390"/>
                        <a:pt x="2550" y="3930"/>
                      </a:cubicBezTo>
                      <a:cubicBezTo>
                        <a:pt x="1920" y="4470"/>
                        <a:pt x="780" y="5160"/>
                        <a:pt x="390" y="5550"/>
                      </a:cubicBezTo>
                      <a:cubicBezTo>
                        <a:pt x="0" y="5940"/>
                        <a:pt x="180" y="6120"/>
                        <a:pt x="210" y="6270"/>
                      </a:cubicBezTo>
                      <a:cubicBezTo>
                        <a:pt x="240" y="6420"/>
                        <a:pt x="510" y="6330"/>
                        <a:pt x="570" y="6450"/>
                      </a:cubicBezTo>
                      <a:cubicBezTo>
                        <a:pt x="630" y="6570"/>
                        <a:pt x="510" y="6870"/>
                        <a:pt x="570" y="6990"/>
                      </a:cubicBezTo>
                      <a:cubicBezTo>
                        <a:pt x="630" y="7110"/>
                        <a:pt x="990" y="6990"/>
                        <a:pt x="930" y="7170"/>
                      </a:cubicBezTo>
                      <a:cubicBezTo>
                        <a:pt x="870" y="7350"/>
                        <a:pt x="240" y="7860"/>
                        <a:pt x="210" y="8070"/>
                      </a:cubicBezTo>
                      <a:cubicBezTo>
                        <a:pt x="180" y="8280"/>
                        <a:pt x="750" y="8340"/>
                        <a:pt x="750" y="8430"/>
                      </a:cubicBezTo>
                      <a:cubicBezTo>
                        <a:pt x="750" y="8520"/>
                        <a:pt x="210" y="8550"/>
                        <a:pt x="210" y="8610"/>
                      </a:cubicBezTo>
                      <a:cubicBezTo>
                        <a:pt x="210" y="8670"/>
                        <a:pt x="600" y="8850"/>
                        <a:pt x="750" y="8790"/>
                      </a:cubicBezTo>
                      <a:cubicBezTo>
                        <a:pt x="900" y="8730"/>
                        <a:pt x="810" y="8550"/>
                        <a:pt x="1110" y="8250"/>
                      </a:cubicBezTo>
                      <a:cubicBezTo>
                        <a:pt x="1410" y="7950"/>
                        <a:pt x="2160" y="7530"/>
                        <a:pt x="2550" y="6990"/>
                      </a:cubicBezTo>
                      <a:cubicBezTo>
                        <a:pt x="2940" y="6450"/>
                        <a:pt x="3060" y="5790"/>
                        <a:pt x="3450" y="5010"/>
                      </a:cubicBezTo>
                      <a:cubicBezTo>
                        <a:pt x="3840" y="4230"/>
                        <a:pt x="4680" y="3120"/>
                        <a:pt x="4890" y="2310"/>
                      </a:cubicBezTo>
                      <a:cubicBezTo>
                        <a:pt x="5100" y="1500"/>
                        <a:pt x="4770" y="300"/>
                        <a:pt x="4710" y="15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01" name="Freeform 286"/>
                <p:cNvSpPr>
                  <a:spLocks/>
                </p:cNvSpPr>
                <p:nvPr/>
              </p:nvSpPr>
              <p:spPr bwMode="auto">
                <a:xfrm>
                  <a:off x="-1351" y="4852"/>
                  <a:ext cx="6168" cy="5840"/>
                </a:xfrm>
                <a:custGeom>
                  <a:avLst/>
                  <a:gdLst>
                    <a:gd name="T0" fmla="*/ 6131 w 6168"/>
                    <a:gd name="T1" fmla="*/ 288 h 5840"/>
                    <a:gd name="T2" fmla="*/ 5811 w 6168"/>
                    <a:gd name="T3" fmla="*/ 268 h 5840"/>
                    <a:gd name="T4" fmla="*/ 5455 w 6168"/>
                    <a:gd name="T5" fmla="*/ 218 h 5840"/>
                    <a:gd name="T6" fmla="*/ 4922 w 6168"/>
                    <a:gd name="T7" fmla="*/ 643 h 5840"/>
                    <a:gd name="T8" fmla="*/ 2345 w 6168"/>
                    <a:gd name="T9" fmla="*/ 1480 h 5840"/>
                    <a:gd name="T10" fmla="*/ 1072 w 6168"/>
                    <a:gd name="T11" fmla="*/ 3326 h 5840"/>
                    <a:gd name="T12" fmla="*/ 722 w 6168"/>
                    <a:gd name="T13" fmla="*/ 3856 h 5840"/>
                    <a:gd name="T14" fmla="*/ 959 w 6168"/>
                    <a:gd name="T15" fmla="*/ 4102 h 5840"/>
                    <a:gd name="T16" fmla="*/ 805 w 6168"/>
                    <a:gd name="T17" fmla="*/ 4537 h 5840"/>
                    <a:gd name="T18" fmla="*/ 1040 w 6168"/>
                    <a:gd name="T19" fmla="*/ 4784 h 5840"/>
                    <a:gd name="T20" fmla="*/ 208 w 6168"/>
                    <a:gd name="T21" fmla="*/ 5304 h 5840"/>
                    <a:gd name="T22" fmla="*/ 1340 w 6168"/>
                    <a:gd name="T23" fmla="*/ 5012 h 5840"/>
                    <a:gd name="T24" fmla="*/ 54 w 6168"/>
                    <a:gd name="T25" fmla="*/ 5739 h 5840"/>
                    <a:gd name="T26" fmla="*/ 1015 w 6168"/>
                    <a:gd name="T27" fmla="*/ 5621 h 5840"/>
                    <a:gd name="T28" fmla="*/ 876 w 6168"/>
                    <a:gd name="T29" fmla="*/ 5703 h 5840"/>
                    <a:gd name="T30" fmla="*/ 2385 w 6168"/>
                    <a:gd name="T31" fmla="*/ 5098 h 5840"/>
                    <a:gd name="T32" fmla="*/ 3669 w 6168"/>
                    <a:gd name="T33" fmla="*/ 3760 h 5840"/>
                    <a:gd name="T34" fmla="*/ 5591 w 6168"/>
                    <a:gd name="T35" fmla="*/ 1994 h 5840"/>
                    <a:gd name="T36" fmla="*/ 6131 w 6168"/>
                    <a:gd name="T37" fmla="*/ 288 h 58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168"/>
                    <a:gd name="T58" fmla="*/ 0 h 5840"/>
                    <a:gd name="T59" fmla="*/ 6168 w 6168"/>
                    <a:gd name="T60" fmla="*/ 5840 h 584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168" h="5840">
                      <a:moveTo>
                        <a:pt x="6131" y="288"/>
                      </a:moveTo>
                      <a:cubicBezTo>
                        <a:pt x="6168" y="0"/>
                        <a:pt x="5924" y="280"/>
                        <a:pt x="5811" y="268"/>
                      </a:cubicBezTo>
                      <a:cubicBezTo>
                        <a:pt x="5698" y="256"/>
                        <a:pt x="5603" y="156"/>
                        <a:pt x="5455" y="218"/>
                      </a:cubicBezTo>
                      <a:cubicBezTo>
                        <a:pt x="5307" y="280"/>
                        <a:pt x="5441" y="433"/>
                        <a:pt x="4922" y="643"/>
                      </a:cubicBezTo>
                      <a:cubicBezTo>
                        <a:pt x="4404" y="853"/>
                        <a:pt x="2987" y="1034"/>
                        <a:pt x="2345" y="1480"/>
                      </a:cubicBezTo>
                      <a:cubicBezTo>
                        <a:pt x="1703" y="1927"/>
                        <a:pt x="1342" y="2930"/>
                        <a:pt x="1072" y="3326"/>
                      </a:cubicBezTo>
                      <a:cubicBezTo>
                        <a:pt x="802" y="3722"/>
                        <a:pt x="741" y="3726"/>
                        <a:pt x="722" y="3856"/>
                      </a:cubicBezTo>
                      <a:cubicBezTo>
                        <a:pt x="704" y="3984"/>
                        <a:pt x="945" y="3988"/>
                        <a:pt x="959" y="4102"/>
                      </a:cubicBezTo>
                      <a:cubicBezTo>
                        <a:pt x="972" y="4216"/>
                        <a:pt x="790" y="4424"/>
                        <a:pt x="805" y="4537"/>
                      </a:cubicBezTo>
                      <a:cubicBezTo>
                        <a:pt x="818" y="4651"/>
                        <a:pt x="1140" y="4656"/>
                        <a:pt x="1040" y="4784"/>
                      </a:cubicBezTo>
                      <a:cubicBezTo>
                        <a:pt x="940" y="4912"/>
                        <a:pt x="159" y="5266"/>
                        <a:pt x="208" y="5304"/>
                      </a:cubicBezTo>
                      <a:cubicBezTo>
                        <a:pt x="258" y="5343"/>
                        <a:pt x="1365" y="4940"/>
                        <a:pt x="1340" y="5012"/>
                      </a:cubicBezTo>
                      <a:cubicBezTo>
                        <a:pt x="1314" y="5085"/>
                        <a:pt x="108" y="5637"/>
                        <a:pt x="54" y="5739"/>
                      </a:cubicBezTo>
                      <a:cubicBezTo>
                        <a:pt x="0" y="5840"/>
                        <a:pt x="879" y="5627"/>
                        <a:pt x="1015" y="5621"/>
                      </a:cubicBezTo>
                      <a:cubicBezTo>
                        <a:pt x="1152" y="5615"/>
                        <a:pt x="647" y="5791"/>
                        <a:pt x="876" y="5703"/>
                      </a:cubicBezTo>
                      <a:cubicBezTo>
                        <a:pt x="1104" y="5616"/>
                        <a:pt x="1919" y="5422"/>
                        <a:pt x="2385" y="5098"/>
                      </a:cubicBezTo>
                      <a:cubicBezTo>
                        <a:pt x="2850" y="4774"/>
                        <a:pt x="3135" y="4277"/>
                        <a:pt x="3669" y="3760"/>
                      </a:cubicBezTo>
                      <a:cubicBezTo>
                        <a:pt x="4204" y="3242"/>
                        <a:pt x="5181" y="2573"/>
                        <a:pt x="5591" y="1994"/>
                      </a:cubicBezTo>
                      <a:cubicBezTo>
                        <a:pt x="6001" y="1415"/>
                        <a:pt x="6094" y="600"/>
                        <a:pt x="6131" y="288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002" name="Freeform 287"/>
                <p:cNvSpPr>
                  <a:spLocks/>
                </p:cNvSpPr>
                <p:nvPr/>
              </p:nvSpPr>
              <p:spPr bwMode="auto">
                <a:xfrm>
                  <a:off x="166" y="4978"/>
                  <a:ext cx="4117" cy="2217"/>
                </a:xfrm>
                <a:custGeom>
                  <a:avLst/>
                  <a:gdLst>
                    <a:gd name="T0" fmla="*/ 4050 w 4117"/>
                    <a:gd name="T1" fmla="*/ 259 h 2217"/>
                    <a:gd name="T2" fmla="*/ 3883 w 4117"/>
                    <a:gd name="T3" fmla="*/ 194 h 2217"/>
                    <a:gd name="T4" fmla="*/ 3702 w 4117"/>
                    <a:gd name="T5" fmla="*/ 108 h 2217"/>
                    <a:gd name="T6" fmla="*/ 3314 w 4117"/>
                    <a:gd name="T7" fmla="*/ 2 h 2217"/>
                    <a:gd name="T8" fmla="*/ 1974 w 4117"/>
                    <a:gd name="T9" fmla="*/ 122 h 2217"/>
                    <a:gd name="T10" fmla="*/ 594 w 4117"/>
                    <a:gd name="T11" fmla="*/ 622 h 2217"/>
                    <a:gd name="T12" fmla="*/ 154 w 4117"/>
                    <a:gd name="T13" fmla="*/ 1262 h 2217"/>
                    <a:gd name="T14" fmla="*/ 1516 w 4117"/>
                    <a:gd name="T15" fmla="*/ 1419 h 2217"/>
                    <a:gd name="T16" fmla="*/ 606 w 4117"/>
                    <a:gd name="T17" fmla="*/ 1703 h 2217"/>
                    <a:gd name="T18" fmla="*/ 1558 w 4117"/>
                    <a:gd name="T19" fmla="*/ 1692 h 2217"/>
                    <a:gd name="T20" fmla="*/ 727 w 4117"/>
                    <a:gd name="T21" fmla="*/ 1871 h 2217"/>
                    <a:gd name="T22" fmla="*/ 1269 w 4117"/>
                    <a:gd name="T23" fmla="*/ 2094 h 2217"/>
                    <a:gd name="T24" fmla="*/ 2312 w 4117"/>
                    <a:gd name="T25" fmla="*/ 1129 h 2217"/>
                    <a:gd name="T26" fmla="*/ 3483 w 4117"/>
                    <a:gd name="T27" fmla="*/ 1044 h 2217"/>
                    <a:gd name="T28" fmla="*/ 4050 w 4117"/>
                    <a:gd name="T29" fmla="*/ 259 h 221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117"/>
                    <a:gd name="T46" fmla="*/ 0 h 2217"/>
                    <a:gd name="T47" fmla="*/ 4117 w 4117"/>
                    <a:gd name="T48" fmla="*/ 2217 h 221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117" h="2217">
                      <a:moveTo>
                        <a:pt x="4050" y="259"/>
                      </a:moveTo>
                      <a:cubicBezTo>
                        <a:pt x="4117" y="118"/>
                        <a:pt x="3941" y="220"/>
                        <a:pt x="3883" y="194"/>
                      </a:cubicBezTo>
                      <a:cubicBezTo>
                        <a:pt x="3825" y="169"/>
                        <a:pt x="3797" y="140"/>
                        <a:pt x="3702" y="108"/>
                      </a:cubicBezTo>
                      <a:cubicBezTo>
                        <a:pt x="3607" y="76"/>
                        <a:pt x="3602" y="0"/>
                        <a:pt x="3314" y="2"/>
                      </a:cubicBezTo>
                      <a:cubicBezTo>
                        <a:pt x="3026" y="4"/>
                        <a:pt x="2427" y="19"/>
                        <a:pt x="1974" y="122"/>
                      </a:cubicBezTo>
                      <a:cubicBezTo>
                        <a:pt x="1521" y="225"/>
                        <a:pt x="897" y="432"/>
                        <a:pt x="594" y="622"/>
                      </a:cubicBezTo>
                      <a:cubicBezTo>
                        <a:pt x="291" y="812"/>
                        <a:pt x="0" y="1129"/>
                        <a:pt x="154" y="1262"/>
                      </a:cubicBezTo>
                      <a:cubicBezTo>
                        <a:pt x="308" y="1395"/>
                        <a:pt x="1441" y="1346"/>
                        <a:pt x="1516" y="1419"/>
                      </a:cubicBezTo>
                      <a:cubicBezTo>
                        <a:pt x="1591" y="1492"/>
                        <a:pt x="598" y="1658"/>
                        <a:pt x="606" y="1703"/>
                      </a:cubicBezTo>
                      <a:cubicBezTo>
                        <a:pt x="612" y="1749"/>
                        <a:pt x="1538" y="1664"/>
                        <a:pt x="1558" y="1692"/>
                      </a:cubicBezTo>
                      <a:cubicBezTo>
                        <a:pt x="1579" y="1720"/>
                        <a:pt x="776" y="1805"/>
                        <a:pt x="727" y="1871"/>
                      </a:cubicBezTo>
                      <a:cubicBezTo>
                        <a:pt x="679" y="1938"/>
                        <a:pt x="1005" y="2217"/>
                        <a:pt x="1269" y="2094"/>
                      </a:cubicBezTo>
                      <a:cubicBezTo>
                        <a:pt x="1533" y="1969"/>
                        <a:pt x="1943" y="1304"/>
                        <a:pt x="2312" y="1129"/>
                      </a:cubicBezTo>
                      <a:cubicBezTo>
                        <a:pt x="2680" y="955"/>
                        <a:pt x="3193" y="1189"/>
                        <a:pt x="3483" y="1044"/>
                      </a:cubicBezTo>
                      <a:cubicBezTo>
                        <a:pt x="3773" y="898"/>
                        <a:pt x="3979" y="413"/>
                        <a:pt x="4050" y="25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50000">
                      <a:srgbClr val="00FFFF"/>
                    </a:gs>
                    <a:gs pos="100000">
                      <a:srgbClr val="FFFFFF"/>
                    </a:gs>
                  </a:gsLst>
                  <a:lin ang="27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6877" name="Group 288"/>
              <p:cNvGrpSpPr>
                <a:grpSpLocks/>
              </p:cNvGrpSpPr>
              <p:nvPr/>
            </p:nvGrpSpPr>
            <p:grpSpPr bwMode="auto">
              <a:xfrm>
                <a:off x="2960" y="5636"/>
                <a:ext cx="5580" cy="7383"/>
                <a:chOff x="1700" y="411"/>
                <a:chExt cx="8458" cy="14063"/>
              </a:xfrm>
            </p:grpSpPr>
            <p:grpSp>
              <p:nvGrpSpPr>
                <p:cNvPr id="36879" name="Group 289"/>
                <p:cNvGrpSpPr>
                  <a:grpSpLocks/>
                </p:cNvGrpSpPr>
                <p:nvPr/>
              </p:nvGrpSpPr>
              <p:grpSpPr bwMode="auto">
                <a:xfrm>
                  <a:off x="2421" y="9954"/>
                  <a:ext cx="4860" cy="4520"/>
                  <a:chOff x="1881" y="9674"/>
                  <a:chExt cx="5760" cy="5880"/>
                </a:xfrm>
              </p:grpSpPr>
              <p:grpSp>
                <p:nvGrpSpPr>
                  <p:cNvPr id="36993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1881" y="9674"/>
                    <a:ext cx="5760" cy="5880"/>
                    <a:chOff x="1881" y="9674"/>
                    <a:chExt cx="5760" cy="5880"/>
                  </a:xfrm>
                </p:grpSpPr>
                <p:grpSp>
                  <p:nvGrpSpPr>
                    <p:cNvPr id="36995" name="Group 2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81" y="10314"/>
                      <a:ext cx="5760" cy="5240"/>
                      <a:chOff x="1881" y="10314"/>
                      <a:chExt cx="5760" cy="5240"/>
                    </a:xfrm>
                  </p:grpSpPr>
                  <p:sp>
                    <p:nvSpPr>
                      <p:cNvPr id="36997" name="AutoShape 292"/>
                      <p:cNvSpPr>
                        <a:spLocks noChangeArrowheads="1"/>
                      </p:cNvSpPr>
                      <p:nvPr/>
                    </p:nvSpPr>
                    <p:spPr bwMode="auto">
                      <a:xfrm rot="5400000">
                        <a:off x="2151" y="10044"/>
                        <a:ext cx="5220" cy="5760"/>
                      </a:xfrm>
                      <a:prstGeom prst="flowChartDelay">
                        <a:avLst/>
                      </a:prstGeom>
                      <a:gradFill rotWithShape="1">
                        <a:gsLst>
                          <a:gs pos="0">
                            <a:srgbClr val="762F00"/>
                          </a:gs>
                          <a:gs pos="50000">
                            <a:srgbClr val="FF6600"/>
                          </a:gs>
                          <a:gs pos="100000">
                            <a:srgbClr val="762F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36998" name="AutoShape 293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4251" y="12564"/>
                        <a:ext cx="940" cy="5040"/>
                      </a:xfrm>
                      <a:prstGeom prst="flowChartOnlineStorage">
                        <a:avLst/>
                      </a:prstGeom>
                      <a:gradFill rotWithShape="1">
                        <a:gsLst>
                          <a:gs pos="0">
                            <a:srgbClr val="000000"/>
                          </a:gs>
                          <a:gs pos="50000">
                            <a:srgbClr val="FF6600"/>
                          </a:gs>
                          <a:gs pos="100000">
                            <a:srgbClr val="0000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"/>
                          <a:defRPr sz="32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"/>
                          <a:defRPr sz="28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"/>
                          <a:defRPr sz="24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70000"/>
                          <a:buFont typeface="Wingdings 2" panose="05020102010507070707" pitchFamily="18" charset="2"/>
                          <a:buChar char="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SzPct val="60000"/>
                          <a:buFont typeface="Wingdings 2" panose="05020102010507070707" pitchFamily="18" charset="2"/>
                          <a:buChar char=""/>
                          <a:defRPr sz="2000">
                            <a:solidFill>
                              <a:schemeClr val="tx2"/>
                            </a:solidFill>
                            <a:latin typeface="Franklin Gothic Book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ClrTx/>
                          <a:buSzTx/>
                          <a:buFontTx/>
                          <a:buNone/>
                        </a:pPr>
                        <a:endParaRPr lang="ru-RU" altLang="ru-RU" sz="180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6996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81" y="9674"/>
                      <a:ext cx="5760" cy="144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0000"/>
                        </a:gs>
                        <a:gs pos="50000">
                          <a:srgbClr val="FF6600"/>
                        </a:gs>
                        <a:gs pos="100000">
                          <a:srgbClr val="000000"/>
                        </a:gs>
                      </a:gsLst>
                      <a:lin ang="27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6994" name="Oval 29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2241" y="10194"/>
                    <a:ext cx="5040" cy="900"/>
                  </a:xfrm>
                  <a:prstGeom prst="ellipse">
                    <a:avLst/>
                  </a:prstGeom>
                  <a:blipFill dpi="0" rotWithShape="1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6880" name="Group 296"/>
                <p:cNvGrpSpPr>
                  <a:grpSpLocks/>
                </p:cNvGrpSpPr>
                <p:nvPr/>
              </p:nvGrpSpPr>
              <p:grpSpPr bwMode="auto">
                <a:xfrm>
                  <a:off x="1700" y="411"/>
                  <a:ext cx="8458" cy="10609"/>
                  <a:chOff x="2243" y="2254"/>
                  <a:chExt cx="8098" cy="9166"/>
                </a:xfrm>
              </p:grpSpPr>
              <p:sp>
                <p:nvSpPr>
                  <p:cNvPr id="36881" name="Freeform 297"/>
                  <p:cNvSpPr>
                    <a:spLocks/>
                  </p:cNvSpPr>
                  <p:nvPr/>
                </p:nvSpPr>
                <p:spPr bwMode="auto">
                  <a:xfrm>
                    <a:off x="7901" y="3884"/>
                    <a:ext cx="1800" cy="750"/>
                  </a:xfrm>
                  <a:custGeom>
                    <a:avLst/>
                    <a:gdLst>
                      <a:gd name="T0" fmla="*/ 0 w 1800"/>
                      <a:gd name="T1" fmla="*/ 750 h 750"/>
                      <a:gd name="T2" fmla="*/ 540 w 1800"/>
                      <a:gd name="T3" fmla="*/ 210 h 750"/>
                      <a:gd name="T4" fmla="*/ 1260 w 1800"/>
                      <a:gd name="T5" fmla="*/ 30 h 750"/>
                      <a:gd name="T6" fmla="*/ 1800 w 1800"/>
                      <a:gd name="T7" fmla="*/ 30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6882" name="Freeform 298"/>
                  <p:cNvSpPr>
                    <a:spLocks/>
                  </p:cNvSpPr>
                  <p:nvPr/>
                </p:nvSpPr>
                <p:spPr bwMode="auto">
                  <a:xfrm rot="14509020" flipV="1">
                    <a:off x="6911" y="3284"/>
                    <a:ext cx="1800" cy="900"/>
                  </a:xfrm>
                  <a:custGeom>
                    <a:avLst/>
                    <a:gdLst>
                      <a:gd name="T0" fmla="*/ 0 w 1800"/>
                      <a:gd name="T1" fmla="*/ 3224 h 750"/>
                      <a:gd name="T2" fmla="*/ 540 w 1800"/>
                      <a:gd name="T3" fmla="*/ 900 h 750"/>
                      <a:gd name="T4" fmla="*/ 1260 w 1800"/>
                      <a:gd name="T5" fmla="*/ 128 h 750"/>
                      <a:gd name="T6" fmla="*/ 1800 w 1800"/>
                      <a:gd name="T7" fmla="*/ 128 h 75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00"/>
                      <a:gd name="T13" fmla="*/ 0 h 750"/>
                      <a:gd name="T14" fmla="*/ 1800 w 1800"/>
                      <a:gd name="T15" fmla="*/ 750 h 75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00" h="750">
                        <a:moveTo>
                          <a:pt x="0" y="750"/>
                        </a:moveTo>
                        <a:cubicBezTo>
                          <a:pt x="165" y="540"/>
                          <a:pt x="330" y="330"/>
                          <a:pt x="540" y="210"/>
                        </a:cubicBezTo>
                        <a:cubicBezTo>
                          <a:pt x="750" y="90"/>
                          <a:pt x="1050" y="60"/>
                          <a:pt x="1260" y="30"/>
                        </a:cubicBezTo>
                        <a:cubicBezTo>
                          <a:pt x="1470" y="0"/>
                          <a:pt x="1710" y="30"/>
                          <a:pt x="1800" y="30"/>
                        </a:cubicBezTo>
                      </a:path>
                    </a:pathLst>
                  </a:custGeom>
                  <a:noFill/>
                  <a:ln w="38100">
                    <a:solidFill>
                      <a:srgbClr val="8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6883" name="Group 299"/>
                  <p:cNvGrpSpPr>
                    <a:grpSpLocks/>
                  </p:cNvGrpSpPr>
                  <p:nvPr/>
                </p:nvGrpSpPr>
                <p:grpSpPr bwMode="auto">
                  <a:xfrm>
                    <a:off x="4941" y="3474"/>
                    <a:ext cx="5400" cy="3600"/>
                    <a:chOff x="4941" y="3474"/>
                    <a:chExt cx="5400" cy="3600"/>
                  </a:xfrm>
                </p:grpSpPr>
                <p:sp>
                  <p:nvSpPr>
                    <p:cNvPr id="36988" name="Freeform 300"/>
                    <p:cNvSpPr>
                      <a:spLocks/>
                    </p:cNvSpPr>
                    <p:nvPr/>
                  </p:nvSpPr>
                  <p:spPr bwMode="auto">
                    <a:xfrm rot="10696297" flipV="1">
                      <a:off x="4941" y="38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89" name="Freeform 301"/>
                    <p:cNvSpPr>
                      <a:spLocks/>
                    </p:cNvSpPr>
                    <p:nvPr/>
                  </p:nvSpPr>
                  <p:spPr bwMode="auto">
                    <a:xfrm rot="12576196" flipV="1">
                      <a:off x="5841" y="347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0" name="Freeform 302"/>
                    <p:cNvSpPr>
                      <a:spLocks/>
                    </p:cNvSpPr>
                    <p:nvPr/>
                  </p:nvSpPr>
                  <p:spPr bwMode="auto">
                    <a:xfrm rot="1273549">
                      <a:off x="8001" y="4734"/>
                      <a:ext cx="2340" cy="1440"/>
                    </a:xfrm>
                    <a:custGeom>
                      <a:avLst/>
                      <a:gdLst>
                        <a:gd name="T0" fmla="*/ 0 w 2100"/>
                        <a:gd name="T1" fmla="*/ 19998 h 960"/>
                        <a:gd name="T2" fmla="*/ 431 w 2100"/>
                        <a:gd name="T3" fmla="*/ 10772 h 960"/>
                        <a:gd name="T4" fmla="*/ 1710 w 2100"/>
                        <a:gd name="T5" fmla="*/ 1547 h 960"/>
                        <a:gd name="T6" fmla="*/ 4706 w 2100"/>
                        <a:gd name="T7" fmla="*/ 1547 h 960"/>
                        <a:gd name="T8" fmla="*/ 3423 w 2100"/>
                        <a:gd name="T9" fmla="*/ 10772 h 960"/>
                        <a:gd name="T10" fmla="*/ 2141 w 2100"/>
                        <a:gd name="T11" fmla="*/ 19998 h 960"/>
                        <a:gd name="T12" fmla="*/ 431 w 2100"/>
                        <a:gd name="T13" fmla="*/ 24605 h 960"/>
                        <a:gd name="T14" fmla="*/ 0 w 2100"/>
                        <a:gd name="T15" fmla="*/ 19998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7641" y="437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92" name="Freeform 304"/>
                    <p:cNvSpPr>
                      <a:spLocks/>
                    </p:cNvSpPr>
                    <p:nvPr/>
                  </p:nvSpPr>
                  <p:spPr bwMode="auto">
                    <a:xfrm rot="2715189">
                      <a:off x="7941" y="5694"/>
                      <a:ext cx="1800" cy="960"/>
                    </a:xfrm>
                    <a:custGeom>
                      <a:avLst/>
                      <a:gdLst>
                        <a:gd name="T0" fmla="*/ 0 w 2100"/>
                        <a:gd name="T1" fmla="*/ 780 h 960"/>
                        <a:gd name="T2" fmla="*/ 52 w 2100"/>
                        <a:gd name="T3" fmla="*/ 420 h 960"/>
                        <a:gd name="T4" fmla="*/ 209 w 2100"/>
                        <a:gd name="T5" fmla="*/ 60 h 960"/>
                        <a:gd name="T6" fmla="*/ 577 w 2100"/>
                        <a:gd name="T7" fmla="*/ 60 h 960"/>
                        <a:gd name="T8" fmla="*/ 419 w 2100"/>
                        <a:gd name="T9" fmla="*/ 420 h 960"/>
                        <a:gd name="T10" fmla="*/ 262 w 2100"/>
                        <a:gd name="T11" fmla="*/ 780 h 960"/>
                        <a:gd name="T12" fmla="*/ 52 w 2100"/>
                        <a:gd name="T13" fmla="*/ 960 h 960"/>
                        <a:gd name="T14" fmla="*/ 0 w 2100"/>
                        <a:gd name="T15" fmla="*/ 780 h 96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100"/>
                        <a:gd name="T25" fmla="*/ 0 h 960"/>
                        <a:gd name="T26" fmla="*/ 2100 w 2100"/>
                        <a:gd name="T27" fmla="*/ 960 h 96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100" h="960">
                          <a:moveTo>
                            <a:pt x="0" y="780"/>
                          </a:moveTo>
                          <a:cubicBezTo>
                            <a:pt x="0" y="690"/>
                            <a:pt x="60" y="540"/>
                            <a:pt x="180" y="420"/>
                          </a:cubicBezTo>
                          <a:cubicBezTo>
                            <a:pt x="300" y="300"/>
                            <a:pt x="420" y="120"/>
                            <a:pt x="720" y="60"/>
                          </a:cubicBezTo>
                          <a:cubicBezTo>
                            <a:pt x="1020" y="0"/>
                            <a:pt x="1860" y="0"/>
                            <a:pt x="1980" y="60"/>
                          </a:cubicBezTo>
                          <a:cubicBezTo>
                            <a:pt x="2100" y="120"/>
                            <a:pt x="1620" y="300"/>
                            <a:pt x="1440" y="420"/>
                          </a:cubicBezTo>
                          <a:cubicBezTo>
                            <a:pt x="1260" y="540"/>
                            <a:pt x="1110" y="690"/>
                            <a:pt x="900" y="780"/>
                          </a:cubicBezTo>
                          <a:cubicBezTo>
                            <a:pt x="690" y="870"/>
                            <a:pt x="330" y="960"/>
                            <a:pt x="180" y="960"/>
                          </a:cubicBezTo>
                          <a:cubicBezTo>
                            <a:pt x="30" y="960"/>
                            <a:pt x="0" y="870"/>
                            <a:pt x="0" y="780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7B054B"/>
                        </a:gs>
                        <a:gs pos="100000">
                          <a:srgbClr val="D50982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6884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2243" y="4376"/>
                    <a:ext cx="6497" cy="7044"/>
                    <a:chOff x="1703" y="2396"/>
                    <a:chExt cx="6497" cy="7044"/>
                  </a:xfrm>
                </p:grpSpPr>
                <p:grpSp>
                  <p:nvGrpSpPr>
                    <p:cNvPr id="36887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3" y="2396"/>
                      <a:ext cx="6497" cy="7044"/>
                      <a:chOff x="1703" y="2396"/>
                      <a:chExt cx="6497" cy="7044"/>
                    </a:xfrm>
                  </p:grpSpPr>
                  <p:sp>
                    <p:nvSpPr>
                      <p:cNvPr id="36889" name="Freeform 30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1" y="5274"/>
                        <a:ext cx="1800" cy="1710"/>
                      </a:xfrm>
                      <a:custGeom>
                        <a:avLst/>
                        <a:gdLst>
                          <a:gd name="T0" fmla="*/ 261 w 2310"/>
                          <a:gd name="T1" fmla="*/ 107 h 2250"/>
                          <a:gd name="T2" fmla="*/ 213 w 2310"/>
                          <a:gd name="T3" fmla="*/ 87 h 2250"/>
                          <a:gd name="T4" fmla="*/ 188 w 2310"/>
                          <a:gd name="T5" fmla="*/ 27 h 2250"/>
                          <a:gd name="T6" fmla="*/ 90 w 2310"/>
                          <a:gd name="T7" fmla="*/ 7 h 2250"/>
                          <a:gd name="T8" fmla="*/ 16 w 2310"/>
                          <a:gd name="T9" fmla="*/ 67 h 2250"/>
                          <a:gd name="T10" fmla="*/ 16 w 2310"/>
                          <a:gd name="T11" fmla="*/ 187 h 2250"/>
                          <a:gd name="T12" fmla="*/ 114 w 2310"/>
                          <a:gd name="T13" fmla="*/ 247 h 2250"/>
                          <a:gd name="T14" fmla="*/ 286 w 2310"/>
                          <a:gd name="T15" fmla="*/ 207 h 2250"/>
                          <a:gd name="T16" fmla="*/ 286 w 2310"/>
                          <a:gd name="T17" fmla="*/ 107 h 2250"/>
                          <a:gd name="T18" fmla="*/ 261 w 2310"/>
                          <a:gd name="T19" fmla="*/ 107 h 225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2310"/>
                          <a:gd name="T31" fmla="*/ 0 h 2250"/>
                          <a:gd name="T32" fmla="*/ 2310 w 2310"/>
                          <a:gd name="T33" fmla="*/ 2250 h 225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2310" h="2250">
                            <a:moveTo>
                              <a:pt x="1920" y="960"/>
                            </a:moveTo>
                            <a:cubicBezTo>
                              <a:pt x="1830" y="930"/>
                              <a:pt x="1650" y="900"/>
                              <a:pt x="1560" y="780"/>
                            </a:cubicBezTo>
                            <a:cubicBezTo>
                              <a:pt x="1470" y="660"/>
                              <a:pt x="1530" y="360"/>
                              <a:pt x="1380" y="240"/>
                            </a:cubicBezTo>
                            <a:cubicBezTo>
                              <a:pt x="1230" y="120"/>
                              <a:pt x="870" y="0"/>
                              <a:pt x="660" y="60"/>
                            </a:cubicBezTo>
                            <a:cubicBezTo>
                              <a:pt x="450" y="120"/>
                              <a:pt x="210" y="330"/>
                              <a:pt x="120" y="600"/>
                            </a:cubicBezTo>
                            <a:cubicBezTo>
                              <a:pt x="30" y="870"/>
                              <a:pt x="0" y="1410"/>
                              <a:pt x="120" y="1680"/>
                            </a:cubicBezTo>
                            <a:cubicBezTo>
                              <a:pt x="240" y="1950"/>
                              <a:pt x="510" y="2190"/>
                              <a:pt x="840" y="2220"/>
                            </a:cubicBezTo>
                            <a:cubicBezTo>
                              <a:pt x="1170" y="2250"/>
                              <a:pt x="1890" y="2070"/>
                              <a:pt x="2100" y="1860"/>
                            </a:cubicBezTo>
                            <a:cubicBezTo>
                              <a:pt x="2310" y="1650"/>
                              <a:pt x="2130" y="1110"/>
                              <a:pt x="2100" y="960"/>
                            </a:cubicBezTo>
                            <a:cubicBezTo>
                              <a:pt x="2070" y="810"/>
                              <a:pt x="2010" y="990"/>
                              <a:pt x="1920" y="960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0" name="Freeform 3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13" y="2743"/>
                        <a:ext cx="4787" cy="6697"/>
                      </a:xfrm>
                      <a:custGeom>
                        <a:avLst/>
                        <a:gdLst>
                          <a:gd name="T0" fmla="*/ 207 w 4787"/>
                          <a:gd name="T1" fmla="*/ 4137 h 6697"/>
                          <a:gd name="T2" fmla="*/ 7 w 4787"/>
                          <a:gd name="T3" fmla="*/ 3057 h 6697"/>
                          <a:gd name="T4" fmla="*/ 587 w 4787"/>
                          <a:gd name="T5" fmla="*/ 1397 h 6697"/>
                          <a:gd name="T6" fmla="*/ 1887 w 4787"/>
                          <a:gd name="T7" fmla="*/ 297 h 6697"/>
                          <a:gd name="T8" fmla="*/ 3447 w 4787"/>
                          <a:gd name="T9" fmla="*/ 217 h 6697"/>
                          <a:gd name="T10" fmla="*/ 4527 w 4787"/>
                          <a:gd name="T11" fmla="*/ 1597 h 6697"/>
                          <a:gd name="T12" fmla="*/ 3947 w 4787"/>
                          <a:gd name="T13" fmla="*/ 2877 h 6697"/>
                          <a:gd name="T14" fmla="*/ 2827 w 4787"/>
                          <a:gd name="T15" fmla="*/ 3957 h 6697"/>
                          <a:gd name="T16" fmla="*/ 2207 w 4787"/>
                          <a:gd name="T17" fmla="*/ 4917 h 6697"/>
                          <a:gd name="T18" fmla="*/ 1907 w 4787"/>
                          <a:gd name="T19" fmla="*/ 5737 h 6697"/>
                          <a:gd name="T20" fmla="*/ 1787 w 4787"/>
                          <a:gd name="T21" fmla="*/ 6297 h 6697"/>
                          <a:gd name="T22" fmla="*/ 1367 w 4787"/>
                          <a:gd name="T23" fmla="*/ 6337 h 6697"/>
                          <a:gd name="T24" fmla="*/ 207 w 4787"/>
                          <a:gd name="T25" fmla="*/ 4137 h 6697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4787"/>
                          <a:gd name="T40" fmla="*/ 0 h 6697"/>
                          <a:gd name="T41" fmla="*/ 4787 w 4787"/>
                          <a:gd name="T42" fmla="*/ 6697 h 6697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4787" h="6697">
                            <a:moveTo>
                              <a:pt x="207" y="4137"/>
                            </a:moveTo>
                            <a:cubicBezTo>
                              <a:pt x="0" y="3600"/>
                              <a:pt x="3" y="3575"/>
                              <a:pt x="7" y="3057"/>
                            </a:cubicBezTo>
                            <a:cubicBezTo>
                              <a:pt x="11" y="2539"/>
                              <a:pt x="274" y="1857"/>
                              <a:pt x="587" y="1397"/>
                            </a:cubicBezTo>
                            <a:cubicBezTo>
                              <a:pt x="900" y="937"/>
                              <a:pt x="1410" y="494"/>
                              <a:pt x="1887" y="297"/>
                            </a:cubicBezTo>
                            <a:cubicBezTo>
                              <a:pt x="2364" y="100"/>
                              <a:pt x="3007" y="0"/>
                              <a:pt x="3447" y="217"/>
                            </a:cubicBezTo>
                            <a:cubicBezTo>
                              <a:pt x="3737" y="374"/>
                              <a:pt x="4787" y="851"/>
                              <a:pt x="4527" y="1597"/>
                            </a:cubicBezTo>
                            <a:cubicBezTo>
                              <a:pt x="4544" y="2044"/>
                              <a:pt x="4370" y="2365"/>
                              <a:pt x="3947" y="2877"/>
                            </a:cubicBezTo>
                            <a:cubicBezTo>
                              <a:pt x="3700" y="3239"/>
                              <a:pt x="3143" y="3651"/>
                              <a:pt x="2827" y="3957"/>
                            </a:cubicBezTo>
                            <a:cubicBezTo>
                              <a:pt x="2537" y="4297"/>
                              <a:pt x="2360" y="4620"/>
                              <a:pt x="2207" y="4917"/>
                            </a:cubicBezTo>
                            <a:cubicBezTo>
                              <a:pt x="2054" y="5214"/>
                              <a:pt x="1977" y="5507"/>
                              <a:pt x="1907" y="5737"/>
                            </a:cubicBezTo>
                            <a:cubicBezTo>
                              <a:pt x="1837" y="5967"/>
                              <a:pt x="1877" y="6197"/>
                              <a:pt x="1787" y="6297"/>
                            </a:cubicBezTo>
                            <a:cubicBezTo>
                              <a:pt x="1697" y="6397"/>
                              <a:pt x="1630" y="6697"/>
                              <a:pt x="1367" y="6337"/>
                            </a:cubicBezTo>
                            <a:cubicBezTo>
                              <a:pt x="1104" y="5977"/>
                              <a:pt x="414" y="4674"/>
                              <a:pt x="207" y="4137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1" name="Freeform 309"/>
                      <p:cNvSpPr>
                        <a:spLocks/>
                      </p:cNvSpPr>
                      <p:nvPr/>
                    </p:nvSpPr>
                    <p:spPr bwMode="auto">
                      <a:xfrm rot="2323849">
                        <a:off x="5541" y="5134"/>
                        <a:ext cx="1440" cy="2160"/>
                      </a:xfrm>
                      <a:custGeom>
                        <a:avLst/>
                        <a:gdLst>
                          <a:gd name="T0" fmla="*/ 463 w 1687"/>
                          <a:gd name="T1" fmla="*/ 13 h 3090"/>
                          <a:gd name="T2" fmla="*/ 347 w 1687"/>
                          <a:gd name="T3" fmla="*/ 0 h 3090"/>
                          <a:gd name="T4" fmla="*/ 193 w 1687"/>
                          <a:gd name="T5" fmla="*/ 13 h 3090"/>
                          <a:gd name="T6" fmla="*/ 38 w 1687"/>
                          <a:gd name="T7" fmla="*/ 80 h 3090"/>
                          <a:gd name="T8" fmla="*/ 0 w 1687"/>
                          <a:gd name="T9" fmla="*/ 120 h 3090"/>
                          <a:gd name="T10" fmla="*/ 38 w 1687"/>
                          <a:gd name="T11" fmla="*/ 161 h 3090"/>
                          <a:gd name="T12" fmla="*/ 154 w 1687"/>
                          <a:gd name="T13" fmla="*/ 174 h 3090"/>
                          <a:gd name="T14" fmla="*/ 308 w 1687"/>
                          <a:gd name="T15" fmla="*/ 147 h 3090"/>
                          <a:gd name="T16" fmla="*/ 347 w 1687"/>
                          <a:gd name="T17" fmla="*/ 94 h 3090"/>
                          <a:gd name="T18" fmla="*/ 386 w 1687"/>
                          <a:gd name="T19" fmla="*/ 54 h 3090"/>
                          <a:gd name="T20" fmla="*/ 463 w 1687"/>
                          <a:gd name="T21" fmla="*/ 27 h 3090"/>
                          <a:gd name="T22" fmla="*/ 463 w 1687"/>
                          <a:gd name="T23" fmla="*/ 13 h 3090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687"/>
                          <a:gd name="T37" fmla="*/ 0 h 3090"/>
                          <a:gd name="T38" fmla="*/ 1687 w 1687"/>
                          <a:gd name="T39" fmla="*/ 3090 h 3090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687" h="3090">
                            <a:moveTo>
                              <a:pt x="1642" y="235"/>
                            </a:moveTo>
                            <a:cubicBezTo>
                              <a:pt x="1639" y="66"/>
                              <a:pt x="1391" y="0"/>
                              <a:pt x="1231" y="0"/>
                            </a:cubicBezTo>
                            <a:cubicBezTo>
                              <a:pt x="1072" y="0"/>
                              <a:pt x="866" y="0"/>
                              <a:pt x="684" y="235"/>
                            </a:cubicBezTo>
                            <a:cubicBezTo>
                              <a:pt x="502" y="469"/>
                              <a:pt x="251" y="1095"/>
                              <a:pt x="137" y="1408"/>
                            </a:cubicBezTo>
                            <a:cubicBezTo>
                              <a:pt x="23" y="1721"/>
                              <a:pt x="0" y="1877"/>
                              <a:pt x="0" y="2112"/>
                            </a:cubicBezTo>
                            <a:cubicBezTo>
                              <a:pt x="0" y="2347"/>
                              <a:pt x="46" y="2660"/>
                              <a:pt x="137" y="2816"/>
                            </a:cubicBezTo>
                            <a:cubicBezTo>
                              <a:pt x="228" y="2973"/>
                              <a:pt x="388" y="3090"/>
                              <a:pt x="547" y="3051"/>
                            </a:cubicBezTo>
                            <a:cubicBezTo>
                              <a:pt x="707" y="3012"/>
                              <a:pt x="980" y="2816"/>
                              <a:pt x="1094" y="2582"/>
                            </a:cubicBezTo>
                            <a:cubicBezTo>
                              <a:pt x="1208" y="2347"/>
                              <a:pt x="1186" y="1917"/>
                              <a:pt x="1231" y="1643"/>
                            </a:cubicBezTo>
                            <a:cubicBezTo>
                              <a:pt x="1277" y="1369"/>
                              <a:pt x="1300" y="1134"/>
                              <a:pt x="1368" y="939"/>
                            </a:cubicBezTo>
                            <a:cubicBezTo>
                              <a:pt x="1436" y="743"/>
                              <a:pt x="1596" y="587"/>
                              <a:pt x="1642" y="469"/>
                            </a:cubicBezTo>
                            <a:cubicBezTo>
                              <a:pt x="1687" y="352"/>
                              <a:pt x="1645" y="404"/>
                              <a:pt x="1642" y="235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6892" name="Group 310"/>
                      <p:cNvGrpSpPr>
                        <a:grpSpLocks/>
                      </p:cNvGrpSpPr>
                      <p:nvPr/>
                    </p:nvGrpSpPr>
                    <p:grpSpPr bwMode="auto">
                      <a:xfrm rot="-325614">
                        <a:off x="5001" y="3354"/>
                        <a:ext cx="1986" cy="1900"/>
                        <a:chOff x="5001" y="3354"/>
                        <a:chExt cx="1986" cy="1900"/>
                      </a:xfrm>
                    </p:grpSpPr>
                    <p:sp>
                      <p:nvSpPr>
                        <p:cNvPr id="36984" name="Freeform 311"/>
                        <p:cNvSpPr>
                          <a:spLocks/>
                        </p:cNvSpPr>
                        <p:nvPr/>
                      </p:nvSpPr>
                      <p:spPr bwMode="auto">
                        <a:xfrm rot="2299408">
                          <a:off x="5001" y="335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5" name="Freeform 3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36" y="3869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6" name="Freeform 313"/>
                        <p:cNvSpPr>
                          <a:spLocks/>
                        </p:cNvSpPr>
                        <p:nvPr/>
                      </p:nvSpPr>
                      <p:spPr bwMode="auto">
                        <a:xfrm rot="2376566">
                          <a:off x="6041" y="3994"/>
                          <a:ext cx="900" cy="1260"/>
                        </a:xfrm>
                        <a:custGeom>
                          <a:avLst/>
                          <a:gdLst>
                            <a:gd name="T0" fmla="*/ 24 w 1490"/>
                            <a:gd name="T1" fmla="*/ 2 h 2346"/>
                            <a:gd name="T2" fmla="*/ 26 w 1490"/>
                            <a:gd name="T3" fmla="*/ 5 h 2346"/>
                            <a:gd name="T4" fmla="*/ 26 w 1490"/>
                            <a:gd name="T5" fmla="*/ 9 h 2346"/>
                            <a:gd name="T6" fmla="*/ 23 w 1490"/>
                            <a:gd name="T7" fmla="*/ 13 h 2346"/>
                            <a:gd name="T8" fmla="*/ 21 w 1490"/>
                            <a:gd name="T9" fmla="*/ 15 h 2346"/>
                            <a:gd name="T10" fmla="*/ 14 w 1490"/>
                            <a:gd name="T11" fmla="*/ 16 h 2346"/>
                            <a:gd name="T12" fmla="*/ 8 w 1490"/>
                            <a:gd name="T13" fmla="*/ 15 h 2346"/>
                            <a:gd name="T14" fmla="*/ 3 w 1490"/>
                            <a:gd name="T15" fmla="*/ 12 h 2346"/>
                            <a:gd name="T16" fmla="*/ 1 w 1490"/>
                            <a:gd name="T17" fmla="*/ 8 h 2346"/>
                            <a:gd name="T18" fmla="*/ 1 w 1490"/>
                            <a:gd name="T19" fmla="*/ 5 h 2346"/>
                            <a:gd name="T20" fmla="*/ 3 w 1490"/>
                            <a:gd name="T21" fmla="*/ 2 h 2346"/>
                            <a:gd name="T22" fmla="*/ 9 w 1490"/>
                            <a:gd name="T23" fmla="*/ 1 h 2346"/>
                            <a:gd name="T24" fmla="*/ 19 w 1490"/>
                            <a:gd name="T25" fmla="*/ 1 h 2346"/>
                            <a:gd name="T26" fmla="*/ 24 w 1490"/>
                            <a:gd name="T27" fmla="*/ 2 h 2346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1490"/>
                            <a:gd name="T43" fmla="*/ 0 h 2346"/>
                            <a:gd name="T44" fmla="*/ 1490 w 1490"/>
                            <a:gd name="T45" fmla="*/ 2346 h 2346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1490" h="2346">
                              <a:moveTo>
                                <a:pt x="1332" y="244"/>
                              </a:moveTo>
                              <a:cubicBezTo>
                                <a:pt x="1399" y="361"/>
                                <a:pt x="1425" y="561"/>
                                <a:pt x="1447" y="740"/>
                              </a:cubicBezTo>
                              <a:cubicBezTo>
                                <a:pt x="1469" y="919"/>
                                <a:pt x="1490" y="1133"/>
                                <a:pt x="1467" y="1320"/>
                              </a:cubicBezTo>
                              <a:cubicBezTo>
                                <a:pt x="1444" y="1507"/>
                                <a:pt x="1417" y="1690"/>
                                <a:pt x="1307" y="1860"/>
                              </a:cubicBezTo>
                              <a:cubicBezTo>
                                <a:pt x="1257" y="1993"/>
                                <a:pt x="1250" y="2040"/>
                                <a:pt x="1167" y="2120"/>
                              </a:cubicBezTo>
                              <a:cubicBezTo>
                                <a:pt x="1084" y="2200"/>
                                <a:pt x="930" y="2332"/>
                                <a:pt x="807" y="2339"/>
                              </a:cubicBezTo>
                              <a:cubicBezTo>
                                <a:pt x="684" y="2346"/>
                                <a:pt x="534" y="2260"/>
                                <a:pt x="427" y="2160"/>
                              </a:cubicBezTo>
                              <a:cubicBezTo>
                                <a:pt x="320" y="2060"/>
                                <a:pt x="234" y="1903"/>
                                <a:pt x="167" y="1740"/>
                              </a:cubicBezTo>
                              <a:cubicBezTo>
                                <a:pt x="100" y="1577"/>
                                <a:pt x="50" y="1360"/>
                                <a:pt x="27" y="1180"/>
                              </a:cubicBezTo>
                              <a:cubicBezTo>
                                <a:pt x="7" y="1017"/>
                                <a:pt x="0" y="810"/>
                                <a:pt x="27" y="660"/>
                              </a:cubicBezTo>
                              <a:cubicBezTo>
                                <a:pt x="54" y="510"/>
                                <a:pt x="104" y="383"/>
                                <a:pt x="187" y="280"/>
                              </a:cubicBezTo>
                              <a:cubicBezTo>
                                <a:pt x="270" y="177"/>
                                <a:pt x="384" y="80"/>
                                <a:pt x="527" y="40"/>
                              </a:cubicBezTo>
                              <a:cubicBezTo>
                                <a:pt x="670" y="0"/>
                                <a:pt x="913" y="6"/>
                                <a:pt x="1047" y="40"/>
                              </a:cubicBezTo>
                              <a:cubicBezTo>
                                <a:pt x="1181" y="74"/>
                                <a:pt x="1297" y="128"/>
                                <a:pt x="1332" y="24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7" name="Freeform 3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81" y="4514"/>
                          <a:ext cx="906" cy="669"/>
                        </a:xfrm>
                        <a:custGeom>
                          <a:avLst/>
                          <a:gdLst>
                            <a:gd name="T0" fmla="*/ 906 w 906"/>
                            <a:gd name="T1" fmla="*/ 161 h 669"/>
                            <a:gd name="T2" fmla="*/ 732 w 906"/>
                            <a:gd name="T3" fmla="*/ 27 h 669"/>
                            <a:gd name="T4" fmla="*/ 477 w 906"/>
                            <a:gd name="T5" fmla="*/ 17 h 669"/>
                            <a:gd name="T6" fmla="*/ 278 w 906"/>
                            <a:gd name="T7" fmla="*/ 133 h 669"/>
                            <a:gd name="T8" fmla="*/ 125 w 906"/>
                            <a:gd name="T9" fmla="*/ 327 h 669"/>
                            <a:gd name="T10" fmla="*/ 64 w 906"/>
                            <a:gd name="T11" fmla="*/ 443 h 669"/>
                            <a:gd name="T12" fmla="*/ 111 w 906"/>
                            <a:gd name="T13" fmla="*/ 641 h 669"/>
                            <a:gd name="T14" fmla="*/ 464 w 906"/>
                            <a:gd name="T15" fmla="*/ 611 h 669"/>
                            <a:gd name="T16" fmla="*/ 784 w 906"/>
                            <a:gd name="T17" fmla="*/ 351 h 669"/>
                            <a:gd name="T18" fmla="*/ 906 w 906"/>
                            <a:gd name="T19" fmla="*/ 161 h 669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906"/>
                            <a:gd name="T31" fmla="*/ 0 h 669"/>
                            <a:gd name="T32" fmla="*/ 906 w 906"/>
                            <a:gd name="T33" fmla="*/ 669 h 669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906" h="669">
                              <a:moveTo>
                                <a:pt x="906" y="161"/>
                              </a:moveTo>
                              <a:cubicBezTo>
                                <a:pt x="905" y="122"/>
                                <a:pt x="803" y="50"/>
                                <a:pt x="732" y="27"/>
                              </a:cubicBezTo>
                              <a:cubicBezTo>
                                <a:pt x="660" y="3"/>
                                <a:pt x="553" y="0"/>
                                <a:pt x="477" y="17"/>
                              </a:cubicBezTo>
                              <a:cubicBezTo>
                                <a:pt x="389" y="22"/>
                                <a:pt x="332" y="88"/>
                                <a:pt x="278" y="133"/>
                              </a:cubicBezTo>
                              <a:cubicBezTo>
                                <a:pt x="227" y="186"/>
                                <a:pt x="150" y="273"/>
                                <a:pt x="125" y="327"/>
                              </a:cubicBezTo>
                              <a:cubicBezTo>
                                <a:pt x="89" y="379"/>
                                <a:pt x="65" y="391"/>
                                <a:pt x="64" y="443"/>
                              </a:cubicBezTo>
                              <a:cubicBezTo>
                                <a:pt x="0" y="504"/>
                                <a:pt x="101" y="600"/>
                                <a:pt x="111" y="641"/>
                              </a:cubicBezTo>
                              <a:cubicBezTo>
                                <a:pt x="178" y="669"/>
                                <a:pt x="352" y="659"/>
                                <a:pt x="464" y="611"/>
                              </a:cubicBezTo>
                              <a:cubicBezTo>
                                <a:pt x="576" y="563"/>
                                <a:pt x="710" y="426"/>
                                <a:pt x="784" y="351"/>
                              </a:cubicBezTo>
                              <a:cubicBezTo>
                                <a:pt x="858" y="276"/>
                                <a:pt x="881" y="201"/>
                                <a:pt x="906" y="16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33"/>
                        </a:soli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36893" name="Freeform 315"/>
                      <p:cNvSpPr>
                        <a:spLocks/>
                      </p:cNvSpPr>
                      <p:nvPr/>
                    </p:nvSpPr>
                    <p:spPr bwMode="auto">
                      <a:xfrm rot="-1102635">
                        <a:off x="3321" y="3114"/>
                        <a:ext cx="1861" cy="2279"/>
                      </a:xfrm>
                      <a:custGeom>
                        <a:avLst/>
                        <a:gdLst>
                          <a:gd name="T0" fmla="*/ 16804 w 1278"/>
                          <a:gd name="T1" fmla="*/ 14683 h 1733"/>
                          <a:gd name="T2" fmla="*/ 19318 w 1278"/>
                          <a:gd name="T3" fmla="*/ 15355 h 1733"/>
                          <a:gd name="T4" fmla="*/ 24828 w 1278"/>
                          <a:gd name="T5" fmla="*/ 13834 h 1733"/>
                          <a:gd name="T6" fmla="*/ 25390 w 1278"/>
                          <a:gd name="T7" fmla="*/ 11983 h 1733"/>
                          <a:gd name="T8" fmla="*/ 23766 w 1278"/>
                          <a:gd name="T9" fmla="*/ 8942 h 1733"/>
                          <a:gd name="T10" fmla="*/ 24585 w 1278"/>
                          <a:gd name="T11" fmla="*/ 6083 h 1733"/>
                          <a:gd name="T12" fmla="*/ 22925 w 1278"/>
                          <a:gd name="T13" fmla="*/ 2760 h 1733"/>
                          <a:gd name="T14" fmla="*/ 12900 w 1278"/>
                          <a:gd name="T15" fmla="*/ 64 h 1733"/>
                          <a:gd name="T16" fmla="*/ 1822 w 1278"/>
                          <a:gd name="T17" fmla="*/ 3105 h 1733"/>
                          <a:gd name="T18" fmla="*/ 1943 w 1278"/>
                          <a:gd name="T19" fmla="*/ 8765 h 1733"/>
                          <a:gd name="T20" fmla="*/ 6774 w 1278"/>
                          <a:gd name="T21" fmla="*/ 11983 h 1733"/>
                          <a:gd name="T22" fmla="*/ 14300 w 1278"/>
                          <a:gd name="T23" fmla="*/ 14004 h 1733"/>
                          <a:gd name="T24" fmla="*/ 16804 w 1278"/>
                          <a:gd name="T25" fmla="*/ 14683 h 173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278"/>
                          <a:gd name="T40" fmla="*/ 0 h 1733"/>
                          <a:gd name="T41" fmla="*/ 1278 w 1278"/>
                          <a:gd name="T42" fmla="*/ 1733 h 173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278" h="1733">
                            <a:moveTo>
                              <a:pt x="831" y="1642"/>
                            </a:moveTo>
                            <a:cubicBezTo>
                              <a:pt x="872" y="1667"/>
                              <a:pt x="889" y="1733"/>
                              <a:pt x="955" y="1717"/>
                            </a:cubicBezTo>
                            <a:cubicBezTo>
                              <a:pt x="1020" y="1701"/>
                              <a:pt x="1178" y="1610"/>
                              <a:pt x="1228" y="1547"/>
                            </a:cubicBezTo>
                            <a:cubicBezTo>
                              <a:pt x="1278" y="1484"/>
                              <a:pt x="1265" y="1431"/>
                              <a:pt x="1256" y="1340"/>
                            </a:cubicBezTo>
                            <a:cubicBezTo>
                              <a:pt x="1247" y="1249"/>
                              <a:pt x="1183" y="1110"/>
                              <a:pt x="1176" y="1000"/>
                            </a:cubicBezTo>
                            <a:cubicBezTo>
                              <a:pt x="1169" y="890"/>
                              <a:pt x="1223" y="795"/>
                              <a:pt x="1216" y="680"/>
                            </a:cubicBezTo>
                            <a:cubicBezTo>
                              <a:pt x="1209" y="565"/>
                              <a:pt x="1230" y="421"/>
                              <a:pt x="1134" y="309"/>
                            </a:cubicBezTo>
                            <a:cubicBezTo>
                              <a:pt x="1038" y="197"/>
                              <a:pt x="812" y="0"/>
                              <a:pt x="638" y="7"/>
                            </a:cubicBezTo>
                            <a:cubicBezTo>
                              <a:pt x="464" y="13"/>
                              <a:pt x="180" y="185"/>
                              <a:pt x="90" y="347"/>
                            </a:cubicBezTo>
                            <a:cubicBezTo>
                              <a:pt x="0" y="509"/>
                              <a:pt x="55" y="815"/>
                              <a:pt x="96" y="980"/>
                            </a:cubicBezTo>
                            <a:cubicBezTo>
                              <a:pt x="137" y="1145"/>
                              <a:pt x="233" y="1243"/>
                              <a:pt x="335" y="1340"/>
                            </a:cubicBezTo>
                            <a:cubicBezTo>
                              <a:pt x="437" y="1437"/>
                              <a:pt x="624" y="1516"/>
                              <a:pt x="707" y="1566"/>
                            </a:cubicBezTo>
                            <a:cubicBezTo>
                              <a:pt x="789" y="1616"/>
                              <a:pt x="789" y="1616"/>
                              <a:pt x="831" y="1642"/>
                            </a:cubicBezTo>
                            <a:close/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FFCC"/>
                          </a:gs>
                          <a:gs pos="50000">
                            <a:srgbClr val="008000"/>
                          </a:gs>
                          <a:gs pos="100000">
                            <a:srgbClr val="CCFFCC"/>
                          </a:gs>
                        </a:gsLst>
                        <a:lin ang="27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4" name="Freeform 316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6921" y="347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895" name="Freeform 317"/>
                      <p:cNvSpPr>
                        <a:spLocks/>
                      </p:cNvSpPr>
                      <p:nvPr/>
                    </p:nvSpPr>
                    <p:spPr bwMode="auto">
                      <a:xfrm rot="224799">
                        <a:off x="5841" y="2934"/>
                        <a:ext cx="450" cy="750"/>
                      </a:xfrm>
                      <a:custGeom>
                        <a:avLst/>
                        <a:gdLst>
                          <a:gd name="T0" fmla="*/ 5 w 840"/>
                          <a:gd name="T1" fmla="*/ 1 h 1890"/>
                          <a:gd name="T2" fmla="*/ 1 w 840"/>
                          <a:gd name="T3" fmla="*/ 0 h 1890"/>
                          <a:gd name="T4" fmla="*/ 2 w 840"/>
                          <a:gd name="T5" fmla="*/ 0 h 1890"/>
                          <a:gd name="T6" fmla="*/ 5 w 840"/>
                          <a:gd name="T7" fmla="*/ 1 h 189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840"/>
                          <a:gd name="T13" fmla="*/ 0 h 1890"/>
                          <a:gd name="T14" fmla="*/ 840 w 840"/>
                          <a:gd name="T15" fmla="*/ 1890 h 189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840" h="1890">
                            <a:moveTo>
                              <a:pt x="810" y="1830"/>
                            </a:moveTo>
                            <a:cubicBezTo>
                              <a:pt x="780" y="1890"/>
                              <a:pt x="180" y="840"/>
                              <a:pt x="90" y="570"/>
                            </a:cubicBezTo>
                            <a:cubicBezTo>
                              <a:pt x="0" y="300"/>
                              <a:pt x="150" y="0"/>
                              <a:pt x="270" y="210"/>
                            </a:cubicBezTo>
                            <a:cubicBezTo>
                              <a:pt x="390" y="420"/>
                              <a:pt x="840" y="1770"/>
                              <a:pt x="810" y="1830"/>
                            </a:cubicBezTo>
                            <a:close/>
                          </a:path>
                        </a:pathLst>
                      </a:custGeom>
                      <a:solidFill>
                        <a:srgbClr val="333333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6896" name="Group 318"/>
                      <p:cNvGrpSpPr>
                        <a:grpSpLocks/>
                      </p:cNvGrpSpPr>
                      <p:nvPr/>
                    </p:nvGrpSpPr>
                    <p:grpSpPr bwMode="auto">
                      <a:xfrm rot="-8441623">
                        <a:off x="5197" y="6621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81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2" name="Line 3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3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897" name="Group 322"/>
                      <p:cNvGrpSpPr>
                        <a:grpSpLocks/>
                      </p:cNvGrpSpPr>
                      <p:nvPr/>
                    </p:nvGrpSpPr>
                    <p:grpSpPr bwMode="auto">
                      <a:xfrm rot="-4938810">
                        <a:off x="5033" y="60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78" name="Line 3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9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80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898" name="Group 326"/>
                      <p:cNvGrpSpPr>
                        <a:grpSpLocks/>
                      </p:cNvGrpSpPr>
                      <p:nvPr/>
                    </p:nvGrpSpPr>
                    <p:grpSpPr bwMode="auto">
                      <a:xfrm rot="-985214">
                        <a:off x="5764" y="5455"/>
                        <a:ext cx="179" cy="631"/>
                        <a:chOff x="6201" y="7254"/>
                        <a:chExt cx="1620" cy="2160"/>
                      </a:xfrm>
                    </p:grpSpPr>
                    <p:sp>
                      <p:nvSpPr>
                        <p:cNvPr id="36975" name="Line 3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6" name="Line 3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7" name="Line 3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899" name="Group 3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381" y="5274"/>
                        <a:ext cx="180" cy="540"/>
                        <a:chOff x="6201" y="7254"/>
                        <a:chExt cx="1620" cy="2160"/>
                      </a:xfrm>
                    </p:grpSpPr>
                    <p:sp>
                      <p:nvSpPr>
                        <p:cNvPr id="36972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3" name="Line 3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4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0" name="Group 334"/>
                      <p:cNvGrpSpPr>
                        <a:grpSpLocks/>
                      </p:cNvGrpSpPr>
                      <p:nvPr/>
                    </p:nvGrpSpPr>
                    <p:grpSpPr bwMode="auto">
                      <a:xfrm rot="8311909">
                        <a:off x="5841" y="671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69" name="Line 3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0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71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1" name="Group 338"/>
                      <p:cNvGrpSpPr>
                        <a:grpSpLocks/>
                      </p:cNvGrpSpPr>
                      <p:nvPr/>
                    </p:nvGrpSpPr>
                    <p:grpSpPr bwMode="auto">
                      <a:xfrm rot="7451829">
                        <a:off x="6351" y="620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66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7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8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2" name="Group 342"/>
                      <p:cNvGrpSpPr>
                        <a:grpSpLocks/>
                      </p:cNvGrpSpPr>
                      <p:nvPr/>
                    </p:nvGrpSpPr>
                    <p:grpSpPr bwMode="auto">
                      <a:xfrm rot="5631786">
                        <a:off x="6791" y="5944"/>
                        <a:ext cx="180" cy="480"/>
                        <a:chOff x="6201" y="7254"/>
                        <a:chExt cx="1620" cy="2160"/>
                      </a:xfrm>
                    </p:grpSpPr>
                    <p:sp>
                      <p:nvSpPr>
                        <p:cNvPr id="36963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4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5" name="Line 3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3" name="Group 346"/>
                      <p:cNvGrpSpPr>
                        <a:grpSpLocks/>
                      </p:cNvGrpSpPr>
                      <p:nvPr/>
                    </p:nvGrpSpPr>
                    <p:grpSpPr bwMode="auto">
                      <a:xfrm rot="-2337187">
                        <a:off x="2124" y="515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60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1" name="Line 3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62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4" name="Group 350"/>
                      <p:cNvGrpSpPr>
                        <a:grpSpLocks/>
                      </p:cNvGrpSpPr>
                      <p:nvPr/>
                    </p:nvGrpSpPr>
                    <p:grpSpPr bwMode="auto">
                      <a:xfrm rot="-6967072">
                        <a:off x="1794" y="590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57" name="Line 3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8" name="Line 3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9" name="Line 3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5" name="Group 354"/>
                      <p:cNvGrpSpPr>
                        <a:grpSpLocks/>
                      </p:cNvGrpSpPr>
                      <p:nvPr/>
                    </p:nvGrpSpPr>
                    <p:grpSpPr bwMode="auto">
                      <a:xfrm rot="-7946581">
                        <a:off x="2064" y="653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54" name="Line 3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5" name="Line 3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6" name="Line 3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6" name="Group 358"/>
                      <p:cNvGrpSpPr>
                        <a:grpSpLocks/>
                      </p:cNvGrpSpPr>
                      <p:nvPr/>
                    </p:nvGrpSpPr>
                    <p:grpSpPr bwMode="auto">
                      <a:xfrm rot="10511406">
                        <a:off x="2420" y="6890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51" name="Line 3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2" name="Line 3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3" name="Line 3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7" name="Group 362"/>
                      <p:cNvGrpSpPr>
                        <a:grpSpLocks/>
                      </p:cNvGrpSpPr>
                      <p:nvPr/>
                    </p:nvGrpSpPr>
                    <p:grpSpPr bwMode="auto">
                      <a:xfrm rot="7784364">
                        <a:off x="3048" y="6801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48" name="Line 3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9" name="Line 3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50" name="Line 3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8" name="Group 366"/>
                      <p:cNvGrpSpPr>
                        <a:grpSpLocks/>
                      </p:cNvGrpSpPr>
                      <p:nvPr/>
                    </p:nvGrpSpPr>
                    <p:grpSpPr bwMode="auto">
                      <a:xfrm rot="-4653631">
                        <a:off x="3245" y="4776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6945" name="Line 3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6" name="Line 3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7" name="Line 3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09" name="Group 370"/>
                      <p:cNvGrpSpPr>
                        <a:grpSpLocks/>
                      </p:cNvGrpSpPr>
                      <p:nvPr/>
                    </p:nvGrpSpPr>
                    <p:grpSpPr bwMode="auto">
                      <a:xfrm rot="-8873338">
                        <a:off x="3591" y="7164"/>
                        <a:ext cx="360" cy="900"/>
                        <a:chOff x="6201" y="7254"/>
                        <a:chExt cx="1620" cy="2160"/>
                      </a:xfrm>
                    </p:grpSpPr>
                    <p:sp>
                      <p:nvSpPr>
                        <p:cNvPr id="36942" name="Line 3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3" name="Line 3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4" name="Line 3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0" name="Group 374"/>
                      <p:cNvGrpSpPr>
                        <a:grpSpLocks/>
                      </p:cNvGrpSpPr>
                      <p:nvPr/>
                    </p:nvGrpSpPr>
                    <p:grpSpPr bwMode="auto">
                      <a:xfrm rot="-1754670">
                        <a:off x="3863" y="293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9" name="Line 3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0" name="Line 3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41" name="Line 3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1" name="Group 378"/>
                      <p:cNvGrpSpPr>
                        <a:grpSpLocks/>
                      </p:cNvGrpSpPr>
                      <p:nvPr/>
                    </p:nvGrpSpPr>
                    <p:grpSpPr bwMode="auto">
                      <a:xfrm rot="-4425696">
                        <a:off x="3235" y="320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6" name="Line 3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7" name="Line 3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8" name="Line 3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2" name="Group 382"/>
                      <p:cNvGrpSpPr>
                        <a:grpSpLocks/>
                      </p:cNvGrpSpPr>
                      <p:nvPr/>
                    </p:nvGrpSpPr>
                    <p:grpSpPr bwMode="auto">
                      <a:xfrm rot="-6737377">
                        <a:off x="2965" y="3832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3" name="Line 3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4" name="Line 3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5" name="Line 3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3" name="Group 386"/>
                      <p:cNvGrpSpPr>
                        <a:grpSpLocks/>
                      </p:cNvGrpSpPr>
                      <p:nvPr/>
                    </p:nvGrpSpPr>
                    <p:grpSpPr bwMode="auto">
                      <a:xfrm rot="-4466840">
                        <a:off x="3865" y="3835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30" name="Line 3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1" name="Line 3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32" name="Line 3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4" name="Group 390"/>
                      <p:cNvGrpSpPr>
                        <a:grpSpLocks/>
                      </p:cNvGrpSpPr>
                      <p:nvPr/>
                    </p:nvGrpSpPr>
                    <p:grpSpPr bwMode="auto">
                      <a:xfrm rot="2664756">
                        <a:off x="7819" y="41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27" name="Line 3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8" name="Line 3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9" name="Line 3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5" name="Group 394"/>
                      <p:cNvGrpSpPr>
                        <a:grpSpLocks/>
                      </p:cNvGrpSpPr>
                      <p:nvPr/>
                    </p:nvGrpSpPr>
                    <p:grpSpPr bwMode="auto">
                      <a:xfrm rot="1866216">
                        <a:off x="7639" y="3297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24" name="Line 3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5" name="Line 3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6" name="Line 3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6" name="Group 398"/>
                      <p:cNvGrpSpPr>
                        <a:grpSpLocks/>
                      </p:cNvGrpSpPr>
                      <p:nvPr/>
                    </p:nvGrpSpPr>
                    <p:grpSpPr bwMode="auto">
                      <a:xfrm rot="1059983">
                        <a:off x="7100" y="2758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21" name="Line 3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2" name="Line 4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3" name="Line 4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6917" name="Group 402"/>
                      <p:cNvGrpSpPr>
                        <a:grpSpLocks/>
                      </p:cNvGrpSpPr>
                      <p:nvPr/>
                    </p:nvGrpSpPr>
                    <p:grpSpPr bwMode="auto">
                      <a:xfrm rot="-2630603">
                        <a:off x="5663" y="2396"/>
                        <a:ext cx="270" cy="451"/>
                        <a:chOff x="6201" y="7254"/>
                        <a:chExt cx="1620" cy="2160"/>
                      </a:xfrm>
                    </p:grpSpPr>
                    <p:sp>
                      <p:nvSpPr>
                        <p:cNvPr id="36918" name="Line 4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201" y="7254"/>
                          <a:ext cx="1620" cy="19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19" name="Line 4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6381" y="7254"/>
                          <a:ext cx="1440" cy="216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20" name="Line 4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201" y="9234"/>
                          <a:ext cx="180" cy="18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33333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36888" name="AutoShape 406"/>
                    <p:cNvSpPr>
                      <a:spLocks noChangeArrowheads="1"/>
                    </p:cNvSpPr>
                    <p:nvPr/>
                  </p:nvSpPr>
                  <p:spPr bwMode="auto">
                    <a:xfrm rot="-5000383">
                      <a:off x="4571" y="5093"/>
                      <a:ext cx="720" cy="1080"/>
                    </a:xfrm>
                    <a:prstGeom prst="moon">
                      <a:avLst>
                        <a:gd name="adj" fmla="val 48148"/>
                      </a:avLst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"/>
                        <a:defRPr sz="32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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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buChar char="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buChar char="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688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7361" y="2254"/>
                    <a:ext cx="640" cy="68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886" name="Oval 408"/>
                  <p:cNvSpPr>
                    <a:spLocks noChangeArrowheads="1"/>
                  </p:cNvSpPr>
                  <p:nvPr/>
                </p:nvSpPr>
                <p:spPr bwMode="auto">
                  <a:xfrm>
                    <a:off x="9441" y="3474"/>
                    <a:ext cx="720" cy="72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50982"/>
                      </a:gs>
                      <a:gs pos="100000">
                        <a:srgbClr val="63043C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80008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"/>
                      <a:defRPr sz="32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"/>
                      <a:defRPr sz="28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"/>
                      <a:defRPr sz="24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70000"/>
                      <a:buFont typeface="Wingdings 2" panose="05020102010507070707" pitchFamily="18" charset="2"/>
                      <a:buChar char="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60000"/>
                      <a:buFont typeface="Wingdings 2" panose="05020102010507070707" pitchFamily="18" charset="2"/>
                      <a:buChar char=""/>
                      <a:defRPr sz="2000">
                        <a:solidFill>
                          <a:schemeClr val="tx2"/>
                        </a:solidFill>
                        <a:latin typeface="Franklin Gothic Boo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36878" name="Rectangle 409"/>
              <p:cNvSpPr>
                <a:spLocks noChangeArrowheads="1"/>
              </p:cNvSpPr>
              <p:nvPr/>
            </p:nvSpPr>
            <p:spPr bwMode="auto">
              <a:xfrm>
                <a:off x="1701" y="4714"/>
                <a:ext cx="5760" cy="360"/>
              </a:xfrm>
              <a:prstGeom prst="rect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870" name="TextBox 329"/>
          <p:cNvSpPr txBox="1">
            <a:spLocks noChangeArrowheads="1"/>
          </p:cNvSpPr>
          <p:nvPr/>
        </p:nvSpPr>
        <p:spPr bwMode="auto">
          <a:xfrm>
            <a:off x="857250" y="2571750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6871" name="TextBox 330"/>
          <p:cNvSpPr txBox="1">
            <a:spLocks noChangeArrowheads="1"/>
          </p:cNvSpPr>
          <p:nvPr/>
        </p:nvSpPr>
        <p:spPr bwMode="auto">
          <a:xfrm>
            <a:off x="4286250" y="3071813"/>
            <a:ext cx="785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36872" name="TextBox 331"/>
          <p:cNvSpPr txBox="1">
            <a:spLocks noChangeArrowheads="1"/>
          </p:cNvSpPr>
          <p:nvPr/>
        </p:nvSpPr>
        <p:spPr bwMode="auto">
          <a:xfrm>
            <a:off x="7215188" y="2857500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6873" name="TextBox 332"/>
          <p:cNvSpPr txBox="1">
            <a:spLocks noChangeArrowheads="1"/>
          </p:cNvSpPr>
          <p:nvPr/>
        </p:nvSpPr>
        <p:spPr bwMode="auto">
          <a:xfrm>
            <a:off x="4357688" y="607218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33" name="Рисунок 3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06" y="84932"/>
            <a:ext cx="2921495" cy="2201068"/>
          </a:xfrm>
          <a:prstGeom prst="rect">
            <a:avLst/>
          </a:prstGeom>
        </p:spPr>
      </p:pic>
      <p:pic>
        <p:nvPicPr>
          <p:cNvPr id="335" name="Рисунок 3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25" y="3427371"/>
            <a:ext cx="3223475" cy="27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20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14546" y="1571612"/>
            <a:ext cx="4979988" cy="2895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 err="1">
                <a:solidFill>
                  <a:schemeClr val="hlink"/>
                </a:solidFill>
              </a:rPr>
              <a:t>Растровая</a:t>
            </a:r>
            <a:r>
              <a:rPr lang="en-US" sz="5400" b="1" dirty="0">
                <a:solidFill>
                  <a:schemeClr val="hlink"/>
                </a:solidFill>
              </a:rPr>
              <a:t> </a:t>
            </a:r>
            <a:r>
              <a:rPr lang="en-US" sz="5400" b="1" dirty="0" smtClean="0">
                <a:solidFill>
                  <a:schemeClr val="hlink"/>
                </a:solidFill>
              </a:rPr>
              <a:t>и </a:t>
            </a:r>
            <a:r>
              <a:rPr lang="en-US" sz="5400" b="1" dirty="0" err="1">
                <a:solidFill>
                  <a:schemeClr val="hlink"/>
                </a:solidFill>
              </a:rPr>
              <a:t>векторная</a:t>
            </a:r>
            <a:r>
              <a:rPr lang="en-US" sz="5400" b="1" dirty="0">
                <a:solidFill>
                  <a:schemeClr val="hlink"/>
                </a:solidFill>
              </a:rPr>
              <a:t> </a:t>
            </a:r>
            <a:r>
              <a:rPr lang="en-US" sz="5400" b="1" dirty="0" err="1" smtClean="0">
                <a:solidFill>
                  <a:schemeClr val="hlink"/>
                </a:solidFill>
              </a:rPr>
              <a:t>графика</a:t>
            </a:r>
            <a:endParaRPr lang="ru-RU" sz="5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8" name="Group 68"/>
          <p:cNvGraphicFramePr>
            <a:graphicFrameLocks noGrp="1"/>
          </p:cNvGraphicFramePr>
          <p:nvPr/>
        </p:nvGraphicFramePr>
        <p:xfrm>
          <a:off x="214313" y="1357313"/>
          <a:ext cx="8686800" cy="3557588"/>
        </p:xfrm>
        <a:graphic>
          <a:graphicData uri="http://schemas.openxmlformats.org/drawingml/2006/table">
            <a:tbl>
              <a:tblPr/>
              <a:tblGrid>
                <a:gridCol w="2209800"/>
                <a:gridCol w="3505200"/>
                <a:gridCol w="297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Растровое изображение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Векторное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изображение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изменяется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асштабирования</a:t>
                      </a: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72000" marR="3600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Принцип</a:t>
                      </a:r>
                    </a:p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окрашивания?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8000" marR="18000" marT="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655</TotalTime>
  <Words>408</Words>
  <Application>Microsoft Office PowerPoint</Application>
  <PresentationFormat>Экран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Monotype Corsiva</vt:lpstr>
      <vt:lpstr>Verdana</vt:lpstr>
      <vt:lpstr>Wingdings</vt:lpstr>
      <vt:lpstr>Трек</vt:lpstr>
      <vt:lpstr>Презентация PowerPoint</vt:lpstr>
      <vt:lpstr>Презентация PowerPoint</vt:lpstr>
      <vt:lpstr>Графика –  искусство изображения  предметов.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Растровая и векторная графика</vt:lpstr>
      <vt:lpstr>Презентация PowerPoint</vt:lpstr>
      <vt:lpstr>Презентация PowerPoint</vt:lpstr>
      <vt:lpstr>Презентация PowerPoint</vt:lpstr>
      <vt:lpstr>Пиксель –  это точки различного цвета, образующие растровое изображение.</vt:lpstr>
      <vt:lpstr>Презентация PowerPoint</vt:lpstr>
      <vt:lpstr>Растровая графика –  вид компьютерной графики, который позволяет работать с растровыми изображениями.</vt:lpstr>
      <vt:lpstr>Презентация PowerPoint</vt:lpstr>
      <vt:lpstr>Презентация PowerPoint</vt:lpstr>
      <vt:lpstr>Презентация PowerPoint</vt:lpstr>
      <vt:lpstr>векторная  графика –  вид компьютерной графики, который позволяет работать с векторными изображениями.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Растровая графика применяется в художественном творчестве (например, можно из черно-белой фотографии сделать цветную). Векторная графика применяется для сохранения высокоточных объектов (например, схем, чертежей).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Автолидер</cp:lastModifiedBy>
  <cp:revision>54</cp:revision>
  <dcterms:created xsi:type="dcterms:W3CDTF">2008-01-27T08:12:41Z</dcterms:created>
  <dcterms:modified xsi:type="dcterms:W3CDTF">2015-12-06T15:03:52Z</dcterms:modified>
</cp:coreProperties>
</file>