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73216"/>
            <a:ext cx="5148064" cy="1484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МКОУ СОШ № 14 г.Хасавюрта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Бакаева З.О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2017г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2017-02-15T19:42:47Z</dcterms:modified>
</cp:coreProperties>
</file>