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Работа с текстом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Учитель: </a:t>
            </a:r>
            <a:r>
              <a:rPr lang="ru-RU" dirty="0" err="1" smtClean="0"/>
              <a:t>Эшметова</a:t>
            </a:r>
            <a:r>
              <a:rPr lang="ru-RU" dirty="0" smtClean="0"/>
              <a:t> Т.И.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закрепить </a:t>
            </a:r>
            <a:r>
              <a:rPr lang="kk-KZ" dirty="0" smtClean="0"/>
              <a:t>понятие  текста; </a:t>
            </a:r>
            <a:endParaRPr lang="kk-KZ" dirty="0" smtClean="0"/>
          </a:p>
          <a:p>
            <a:r>
              <a:rPr lang="kk-KZ" dirty="0" smtClean="0"/>
              <a:t>знание </a:t>
            </a:r>
            <a:r>
              <a:rPr lang="kk-KZ" dirty="0" smtClean="0"/>
              <a:t>признаков связного текста</a:t>
            </a:r>
            <a:r>
              <a:rPr lang="kk-KZ" dirty="0" smtClean="0"/>
              <a:t>;</a:t>
            </a:r>
          </a:p>
          <a:p>
            <a:r>
              <a:rPr lang="kk-KZ" dirty="0" smtClean="0"/>
              <a:t> </a:t>
            </a:r>
            <a:r>
              <a:rPr lang="kk-KZ" dirty="0" smtClean="0"/>
              <a:t>умение определять основную мысль текста; </a:t>
            </a:r>
            <a:endParaRPr lang="kk-KZ" dirty="0" smtClean="0"/>
          </a:p>
          <a:p>
            <a:r>
              <a:rPr lang="kk-KZ" dirty="0" smtClean="0"/>
              <a:t>пополнение </a:t>
            </a:r>
            <a:r>
              <a:rPr lang="kk-KZ" dirty="0" smtClean="0"/>
              <a:t>словарного запаса;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30</Words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Городская</vt:lpstr>
      <vt:lpstr>Работа с текстом</vt:lpstr>
      <vt:lpstr>Цели урока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текстом</dc:title>
  <dc:creator>Татьяна</dc:creator>
  <cp:lastModifiedBy>RePack by Diakov</cp:lastModifiedBy>
  <cp:revision>1</cp:revision>
  <dcterms:created xsi:type="dcterms:W3CDTF">2017-10-16T14:21:01Z</dcterms:created>
  <dcterms:modified xsi:type="dcterms:W3CDTF">2017-10-16T14:24:05Z</dcterms:modified>
</cp:coreProperties>
</file>