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1" r:id="rId5"/>
    <p:sldId id="263" r:id="rId6"/>
    <p:sldId id="265" r:id="rId7"/>
    <p:sldId id="266" r:id="rId8"/>
    <p:sldId id="272" r:id="rId9"/>
    <p:sldId id="270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C5DBD6-C72A-40BF-A306-0AB1F464947F}" type="datetimeFigureOut">
              <a:rPr lang="ru-RU" smtClean="0"/>
              <a:pPr/>
              <a:t>20.08.2020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C5D7F1-AFAA-4943-BACB-768F1C72BB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05273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Работа с детьми с синдромом дефицита внимания и гиперактивностью (СДВГ)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172200" cy="1371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Педагог-психолог </a:t>
            </a:r>
          </a:p>
          <a:p>
            <a:r>
              <a:rPr lang="ru-RU" sz="2000" dirty="0" err="1" smtClean="0"/>
              <a:t>Крупчинова</a:t>
            </a:r>
            <a:r>
              <a:rPr lang="ru-RU" sz="2000" dirty="0" smtClean="0"/>
              <a:t> Оксана Владимировна </a:t>
            </a:r>
          </a:p>
          <a:p>
            <a:r>
              <a:rPr lang="ru-RU" sz="2000" dirty="0" smtClean="0"/>
              <a:t>МАОУ СОШ №32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5486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занятий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Занятие лучше начать с релаксации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с целью настройки.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мозговая гимнастика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которая включает: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которые улучшают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ритмирование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организма, развивают самоконтроль и произвольность.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Глазодвигательные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упражнения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позволяют расширить поле зрения, улучшить восприятие, снять глазное напряжение.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Функциональные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упражнения-развитие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внимания, произвольности, самоконтроля.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Растяжка.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Упражнения для развития мелкой моторики рук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Массаж рук, ушных раковин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Коммуникативное упражнение.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«Говори», «Гвалт», «Снежный ком» и т.д.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 Релаксация.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5486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для психологов: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712968" cy="6309320"/>
          </a:xfrm>
        </p:spPr>
        <p:txBody>
          <a:bodyPr>
            <a:noAutofit/>
          </a:bodyPr>
          <a:lstStyle/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Избегайте повторения слов «нет» и «нельзя».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Говорите сдержанно, спокойно, мягко.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подкрепления устных инструкций используйте зрительную стимуляцию.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определенный отрезок времени давайте ребенку только одно задание, чтобы он мог его завершить.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Поощряйте ребенка за все виды деятельности, требующие концентрации внимания (работа с кубиками, раскрашивание и т. п.).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отношениях с ребенком придерживайтесь «позитивной модели». Хвалите его каждый раз, когда он этого заслужил, подчеркивайте успехи. Это поможет укрепить уверенность ребенка в собственных силах, повысит его самооценку. Поощряйте ребенка сразу же, не откладывая на будущее. 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Снизить требования к аккуратности в начале работы, чтобы сформировать чувство успеха.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тактильный контакт (элементы массажа, прикосновения, поглаживания).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Давать короткие, четкие и конкретные инструкции.</a:t>
            </a:r>
          </a:p>
          <a:p>
            <a:pPr marL="144000" indent="-2520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Оставаться спокойным. Нет хладнокровия - нет преимущества!</a:t>
            </a:r>
          </a:p>
          <a:p>
            <a:pPr algn="just"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Синдром дефицита внимания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расстройство, встречающееся примерно у 5% детей. У городских – чаще, чем у деревенских, у мальчиков – в 4-5 раз чаще, чем у девочек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unnamed (2)_14018695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390777"/>
            <a:ext cx="4658750" cy="4467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блока причин происхождения синдрома дефицита внимания с гиперактивностью: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генетические (наследственная предрасположенность);</a:t>
            </a:r>
          </a:p>
          <a:p>
            <a:r>
              <a:rPr lang="ru-RU" dirty="0" smtClean="0"/>
              <a:t> 2) биологические (органические повреждения головного мозга во время беременности, родовые травмы);</a:t>
            </a:r>
          </a:p>
          <a:p>
            <a:r>
              <a:rPr lang="ru-RU" dirty="0" smtClean="0"/>
              <a:t> 3) социально-психологические (микроклимат в семье, алкоголизм родителей, условия проживания, неправильная линия воспитания); </a:t>
            </a:r>
          </a:p>
          <a:p>
            <a:r>
              <a:rPr lang="ru-RU" dirty="0" smtClean="0"/>
              <a:t>4) влияние окружающей среды.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284984"/>
            <a:ext cx="8352928" cy="318896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СДВГ является синдромом невнимательности,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импульсивности.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Выделяют 3 типа СДВГ: преимущественно невнимательный, преимущественно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/импульсивный и комбинированный. Диагноз ставят на основании клинических критериев. Лечение обычно включает лекарственную терапию стимулирующими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риталин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модификатор поведения,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аддералл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ноотропными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препаратами , поведенческую терапию и образовательные мероприятия.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50952" cy="314096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4873752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проявляется избыточной двигательной активностью, беспокойством и суетливостью, которых ребенок часто не замечает. Для детей с этим синдромом характерны чрезмерная болтливость, неспособность усидеть на одном месте, продолжительность сна всегда меньше нормы.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двигательной сфере у них обнаруживается нарушение двигательной координации,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мелкой моторики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Нарушения внимания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могут проявляться в трудностях его удержания, в снижении избирательности и выдержанной отвлекаемости с частыми переключениями с одного занятия на другое. Такие дети характеризуются непоследовательностью в поведении, забывчивостью, неумением слушать и сосредоточиться, частой потерей личных вещей.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Импульсивность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выражается в том, что ребенок часто действует не подумав, перебивает других, может без разрешения встать и выйти из класса, кроме того такие дети не умеют регулировать свои действия и подчиняться правилам, ждать, часто повышают голос, эмоционально лабильны (часто меняется настроение).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подростковому возрасту повышенная двигательная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а,ктивность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большинстве случаев исчезает, а импульсивность и дефицит внимания сохраняются.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9" y="0"/>
            <a:ext cx="4860032" cy="41099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898776" cy="1417638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признаков проявления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гиперактивности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90864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постоянно крутится, вертится.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может усидеть на месте, когда это необходимо. 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него характерна чрезмерная и бесцельная двигательная активность.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не может тихо, спокойно играть.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Находится в постоянном движении.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Отличается болтливостью.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всегда сочетается с импульсивностью. 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Отвечает на вопросы, не задумываясь.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может дожидаться своей очереди. 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Мешает другим людям, перебивает 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48872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признаков нарушения внимания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56523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удерживает внимание на деталях, допускает много ошибок.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трудом сохраняет внимание при выполнении школьных и других заданий.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слушает обращенную речь.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может придерживаться инструкций, доводить дело до конца.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способен самостоятельно спланировать, организовать выполнение заданий.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Избегает дел, требующих длительного умственного напряжения.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теряет свои вещи.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отвлекается.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забывчивость.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6206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псхолога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работе с детьми СДВГ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91440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Научить осознавать задание, удерживать в памяти, самостоятельно проверять выполнение задания;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Научить приобретать навыки качественного, своевременного выполнения задания, ориентироваться в пространстве, быть внимательным.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Научить доводить начатое дело до конца с высоким результатом.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Научить овладевать навыками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уметь расслаблять, напрягать мышцы ног, бедер, живота, груди, рук, лица по сигналу; расслаблять все тело при переходе от бодрствования ко сну по сигналу; фиксировать внимание; осуществлять самоконтроль.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Научить овладевать навыками устойчивых коммуникативных связей; навыками социальных отношений без негативной концепции; развивать в себе высокую самооценку, уверенность в себе и своих силах.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Научить адекватно относиться к собственным неудачам.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Научить контролировать свое поведение, управлять своими эмоциями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Тесты для выявления СДВГ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8136904" cy="5616624"/>
          </a:xfrm>
        </p:spPr>
        <p:txBody>
          <a:bodyPr>
            <a:normAutofit fontScale="32500" lnSpcReduction="20000"/>
          </a:bodyPr>
          <a:lstStyle/>
          <a:p>
            <a:r>
              <a:rPr lang="ru-RU" sz="5900" b="1" dirty="0" smtClean="0">
                <a:latin typeface="Times New Roman" pitchFamily="18" charset="0"/>
                <a:cs typeface="Times New Roman" pitchFamily="18" charset="0"/>
              </a:rPr>
              <a:t>Поставить диагноз определить индивидуальную медикаментозную форму лечения может только врач. </a:t>
            </a: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Тест самоконтроля и произвольности. Ребенку предлагается рассмотреть по очереди 4 картинки и описать изображенные на них ситуации, предлагая свои варианты разрешения проблем. Если ребенок объясняет, что причина неудач в скамейке, качелях, горке, краске и т.д., то есть неудачи не зависят от персонажей, то он еще не умеет себя контролировать свои действия и оценивать себя. Если ребенок причину неудач видит в самом герое и предлагает потренироваться, подрасти, позвать на помощь, значит у него развиты навыки самоконтроля и самооценки. Если ребенок видит причину неудач и в герое, и в объекте, то это может говорить о хорошей способности к разностороннему анализу ситуации.</a:t>
            </a:r>
          </a:p>
          <a:p>
            <a:pPr lvl="0"/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Тест устойчивости внимания «Корректурная проба». Могут быть различные вариации этого теста (с буквами, цифрами, символами).</a:t>
            </a:r>
          </a:p>
          <a:p>
            <a:pPr lvl="0"/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Тест объема динамического внимания (таблицы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Горбова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Тест переключения внимания (таблицы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Горбова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Тулуз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Пьерона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(исследование свойств внимания: концентрации, устойчивости, переключаемости).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1131</TotalTime>
  <Words>1039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Работа с детьми с синдромом дефицита внимания и гиперактивностью (СДВГ)  </vt:lpstr>
      <vt:lpstr>Синдром дефицита внимания и гиперактивности – расстройство, встречающееся примерно у 5% детей. У городских – чаще, чем у деревенских, у мальчиков – в 4-5 раз чаще, чем у девочек</vt:lpstr>
      <vt:lpstr>4 блока причин происхождения синдрома дефицита внимания с гиперактивностью:</vt:lpstr>
      <vt:lpstr>Слайд 4</vt:lpstr>
      <vt:lpstr> </vt:lpstr>
      <vt:lpstr>9 признаков проявления гиперактивности</vt:lpstr>
      <vt:lpstr>9 признаков нарушения внимания</vt:lpstr>
      <vt:lpstr>Задачи псхолога по работе с детьми СДВГ</vt:lpstr>
      <vt:lpstr>Тесты для выявления СДВГ</vt:lpstr>
      <vt:lpstr>Структура занятий</vt:lpstr>
      <vt:lpstr>Рекомендации для психологов: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синдромом дефицита внимания и гиперактивностью (СДВГ)  </dc:title>
  <dc:creator>xx</dc:creator>
  <cp:lastModifiedBy>xx</cp:lastModifiedBy>
  <cp:revision>75</cp:revision>
  <dcterms:created xsi:type="dcterms:W3CDTF">2020-07-30T06:43:22Z</dcterms:created>
  <dcterms:modified xsi:type="dcterms:W3CDTF">2020-08-20T09:34:56Z</dcterms:modified>
</cp:coreProperties>
</file>