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976C3-464F-4EC7-9561-248A1B1618D9}" type="datetimeFigureOut">
              <a:rPr lang="ru-RU" smtClean="0"/>
              <a:t>27.09.2022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A713A-A000-4E21-A0BA-12CD40C7C2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1789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976C3-464F-4EC7-9561-248A1B1618D9}" type="datetimeFigureOut">
              <a:rPr lang="ru-RU" smtClean="0"/>
              <a:t>27.09.2022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A713A-A000-4E21-A0BA-12CD40C7C2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5363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976C3-464F-4EC7-9561-248A1B1618D9}" type="datetimeFigureOut">
              <a:rPr lang="ru-RU" smtClean="0"/>
              <a:t>27.09.2022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A713A-A000-4E21-A0BA-12CD40C7C2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3030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976C3-464F-4EC7-9561-248A1B1618D9}" type="datetimeFigureOut">
              <a:rPr lang="ru-RU" smtClean="0"/>
              <a:t>27.09.2022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A713A-A000-4E21-A0BA-12CD40C7C2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2659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976C3-464F-4EC7-9561-248A1B1618D9}" type="datetimeFigureOut">
              <a:rPr lang="ru-RU" smtClean="0"/>
              <a:t>27.09.2022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A713A-A000-4E21-A0BA-12CD40C7C2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1074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976C3-464F-4EC7-9561-248A1B1618D9}" type="datetimeFigureOut">
              <a:rPr lang="ru-RU" smtClean="0"/>
              <a:t>27.09.2022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A713A-A000-4E21-A0BA-12CD40C7C2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698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976C3-464F-4EC7-9561-248A1B1618D9}" type="datetimeFigureOut">
              <a:rPr lang="ru-RU" smtClean="0"/>
              <a:t>27.09.2022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A713A-A000-4E21-A0BA-12CD40C7C2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0231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976C3-464F-4EC7-9561-248A1B1618D9}" type="datetimeFigureOut">
              <a:rPr lang="ru-RU" smtClean="0"/>
              <a:t>27.09.2022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A713A-A000-4E21-A0BA-12CD40C7C2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8542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976C3-464F-4EC7-9561-248A1B1618D9}" type="datetimeFigureOut">
              <a:rPr lang="ru-RU" smtClean="0"/>
              <a:t>27.09.2022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A713A-A000-4E21-A0BA-12CD40C7C2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4887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976C3-464F-4EC7-9561-248A1B1618D9}" type="datetimeFigureOut">
              <a:rPr lang="ru-RU" smtClean="0"/>
              <a:t>27.09.2022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A713A-A000-4E21-A0BA-12CD40C7C2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02792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976C3-464F-4EC7-9561-248A1B1618D9}" type="datetimeFigureOut">
              <a:rPr lang="ru-RU" smtClean="0"/>
              <a:t>27.09.2022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A713A-A000-4E21-A0BA-12CD40C7C2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9162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F976C3-464F-4EC7-9561-248A1B1618D9}" type="datetimeFigureOut">
              <a:rPr lang="ru-RU" smtClean="0"/>
              <a:t>27.09.2022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DA713A-A000-4E21-A0BA-12CD40C7C2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456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09983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That’s all!</a:t>
            </a:r>
            <a:br>
              <a:rPr lang="en-US" sz="5400" dirty="0" smtClean="0">
                <a:latin typeface="Times New Roman" pitchFamily="18" charset="0"/>
                <a:cs typeface="Times New Roman" pitchFamily="18" charset="0"/>
              </a:rPr>
            </a:b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412776"/>
            <a:ext cx="4835241" cy="4835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29164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Личные местоимения и спряжение глагола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to have got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dirty="0"/>
              <a:t>I have got a </a:t>
            </a:r>
            <a:r>
              <a:rPr lang="en-US" dirty="0" smtClean="0"/>
              <a:t>dog</a:t>
            </a:r>
            <a:r>
              <a:rPr lang="en-US" dirty="0"/>
              <a:t>.</a:t>
            </a:r>
          </a:p>
          <a:p>
            <a:pPr marL="0" indent="0" algn="ctr">
              <a:buNone/>
            </a:pPr>
            <a:r>
              <a:rPr lang="en-US" dirty="0"/>
              <a:t>You have got a frog.</a:t>
            </a:r>
          </a:p>
          <a:p>
            <a:pPr marL="0" indent="0" algn="ctr">
              <a:buNone/>
            </a:pPr>
            <a:r>
              <a:rPr lang="en-US" dirty="0"/>
              <a:t>They have got a fox.</a:t>
            </a:r>
          </a:p>
          <a:p>
            <a:pPr marL="0" indent="0" algn="ctr">
              <a:buNone/>
            </a:pPr>
            <a:r>
              <a:rPr lang="en-US" dirty="0"/>
              <a:t>We have got a box.</a:t>
            </a:r>
          </a:p>
          <a:p>
            <a:pPr marL="0" indent="0" algn="ctr">
              <a:buNone/>
            </a:pPr>
            <a:r>
              <a:rPr lang="en-US" dirty="0"/>
              <a:t>He has got an owl.</a:t>
            </a:r>
          </a:p>
          <a:p>
            <a:pPr marL="0" indent="0" algn="ctr">
              <a:buNone/>
            </a:pPr>
            <a:r>
              <a:rPr lang="en-US" dirty="0"/>
              <a:t>She has got a doll.</a:t>
            </a:r>
          </a:p>
          <a:p>
            <a:pPr marL="0" indent="0" algn="ctr">
              <a:buNone/>
            </a:pPr>
            <a:r>
              <a:rPr lang="en-US" dirty="0"/>
              <a:t>It has got a ball.</a:t>
            </a:r>
          </a:p>
          <a:p>
            <a:pPr marL="0" indent="0" algn="ctr">
              <a:buNone/>
            </a:pPr>
            <a:r>
              <a:rPr lang="en-US" dirty="0"/>
              <a:t>That’s all!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49035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229600" cy="1143000"/>
          </a:xfrm>
        </p:spPr>
        <p:txBody>
          <a:bodyPr>
            <a:noAutofit/>
          </a:bodyPr>
          <a:lstStyle/>
          <a:p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6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have got </a:t>
            </a: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6000" dirty="0">
                <a:latin typeface="Times New Roman" pitchFamily="18" charset="0"/>
                <a:cs typeface="Times New Roman" pitchFamily="18" charset="0"/>
              </a:rPr>
            </a:b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772816"/>
            <a:ext cx="6048672" cy="4294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52743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You have got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556792"/>
            <a:ext cx="7128792" cy="4760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48052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They have got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84784"/>
            <a:ext cx="7743190" cy="4839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96072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900" dirty="0">
                <a:latin typeface="Times New Roman" pitchFamily="18" charset="0"/>
                <a:cs typeface="Times New Roman" pitchFamily="18" charset="0"/>
              </a:rPr>
              <a:t>We have got a </a:t>
            </a:r>
            <a:r>
              <a:rPr lang="en-US" dirty="0"/>
              <a:t/>
            </a:r>
            <a:br>
              <a:rPr lang="en-US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556792"/>
            <a:ext cx="5934050" cy="4525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75784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He has got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691448"/>
            <a:ext cx="6460884" cy="4447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45978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She has got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196752"/>
            <a:ext cx="4984229" cy="5130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86124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It has got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700808"/>
            <a:ext cx="4752528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820946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74</Words>
  <Application>Microsoft Office PowerPoint</Application>
  <PresentationFormat>Экран (4:3)</PresentationFormat>
  <Paragraphs>17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Личные местоимения и спряжение глагола  to have got</vt:lpstr>
      <vt:lpstr> I have got a </vt:lpstr>
      <vt:lpstr>You have got a</vt:lpstr>
      <vt:lpstr>They have got a</vt:lpstr>
      <vt:lpstr>We have got a  </vt:lpstr>
      <vt:lpstr>He has got an</vt:lpstr>
      <vt:lpstr>She has got a</vt:lpstr>
      <vt:lpstr>It has got a</vt:lpstr>
      <vt:lpstr> That’s all!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1</cp:revision>
  <dcterms:created xsi:type="dcterms:W3CDTF">2022-09-27T18:21:55Z</dcterms:created>
  <dcterms:modified xsi:type="dcterms:W3CDTF">2022-09-27T18:24:56Z</dcterms:modified>
</cp:coreProperties>
</file>