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0" r:id="rId9"/>
    <p:sldId id="265" r:id="rId10"/>
    <p:sldId id="271" r:id="rId11"/>
    <p:sldId id="268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МОУ ИРМО "Усть-КУдинская СОШ"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902A1-4D25-40A8-B7D8-66240891C457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Чемякин Виктор 1 класс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4FB94-370A-48A2-9FA6-334A51DC9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МОУ ИРМО "Усть-КУдинская СОШ"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37D73-9455-4636-81A5-0016415B0ACC}" type="datetimeFigureOut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Чемякин Виктор 1 класс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7997-9985-4895-A038-0593D852D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17997-9985-4895-A038-0593D852DB9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 1 класс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МОУ ИРМО "Усть-КУдинская СОШ"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F5E9-7537-4F97-9833-832C53D6018D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FC00-403E-4354-82F3-360ABE579CE7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CCD9-8B8C-4B56-BE69-A09EA45BABB3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1715-9C8D-4B3A-8264-A9108DA48889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424-D8E7-45BE-839C-C42C14335382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54FA-6E3E-4C74-B53D-805A588DE2FE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E674-6C63-4508-810D-3DAF260B2EFB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B803D-AE30-4DC0-A11F-F945ADA21F51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D591-E734-4A37-94BC-01DA59834203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B2-4196-4229-A5BC-B939B7970DDE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197-7BD3-4AEE-98C0-EBB1DDD70DD7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9574-A3AA-44C5-A235-7BB9BF6A4EDE}" type="datetime1">
              <a:rPr lang="ru-RU" smtClean="0"/>
              <a:pPr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Чемякин Виктор, 1 класс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  <p:sndAc>
      <p:stSnd>
        <p:snd r:embed="rId13" name="camera.wav"/>
      </p:stSnd>
    </p:sndAc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«Птицы зимой </a:t>
            </a:r>
            <a:r>
              <a:rPr lang="ru-RU" dirty="0"/>
              <a:t>нуждаются в защите</a:t>
            </a:r>
            <a:r>
              <a:rPr lang="ru-RU" dirty="0" smtClean="0"/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err="1" smtClean="0">
                <a:solidFill>
                  <a:schemeClr val="tx1"/>
                </a:solidFill>
              </a:rPr>
              <a:t>са</a:t>
            </a:r>
            <a:endParaRPr lang="ru-RU" dirty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ru-RU" dirty="0">
                <a:solidFill>
                  <a:schemeClr val="tx1"/>
                </a:solidFill>
              </a:rPr>
              <a:t>Руководитель: </a:t>
            </a:r>
            <a:r>
              <a:rPr lang="ru-RU" dirty="0" err="1">
                <a:solidFill>
                  <a:schemeClr val="tx1"/>
                </a:solidFill>
              </a:rPr>
              <a:t>Шилякина</a:t>
            </a:r>
            <a:r>
              <a:rPr lang="ru-RU" dirty="0">
                <a:solidFill>
                  <a:schemeClr val="tx1"/>
                </a:solidFill>
              </a:rPr>
              <a:t> Инна Николаевна, </a:t>
            </a:r>
          </a:p>
          <a:p>
            <a:pPr algn="r">
              <a:lnSpc>
                <a:spcPct val="120000"/>
              </a:lnSpc>
            </a:pPr>
            <a:r>
              <a:rPr lang="ru-RU" dirty="0">
                <a:solidFill>
                  <a:schemeClr val="tx1"/>
                </a:solidFill>
              </a:rPr>
              <a:t>                                                                  учительница начальных классов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71538" y="357166"/>
            <a:ext cx="6400800" cy="1138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00298" y="285728"/>
            <a:ext cx="423904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ИРМО "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Усть-Кудинская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СОШ"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Содержимое 5" descr="imgpreview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820" y="3357562"/>
            <a:ext cx="3344935" cy="2505081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Приложение 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корма для зимующих птиц села.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91681" y="1196753"/>
          <a:ext cx="5976664" cy="4824535"/>
        </p:xfrm>
        <a:graphic>
          <a:graphicData uri="http://schemas.openxmlformats.org/drawingml/2006/table">
            <a:tbl>
              <a:tblPr/>
              <a:tblGrid>
                <a:gridCol w="149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3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птицы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Чем питается в природе зимой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Чем можно подкармливать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Воробей домовой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Семена сорных растений, хлебные крошки.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Овес и просо, пшеничные отруби,  а также крошки белого хлеба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4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Мелкими животными, падалью и плодами.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Крупы, семена арбуза и дыни, семена тыквы, крошки белого хлеба.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6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Синица большая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Семенами и другой растительной пищей, личинками и куколками спрятавшихся насекомых.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Семена, мясо, говяжий жир, несоленое  сало.    Очень  любят     семечки  подсолнечника.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64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Черный ворон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Всеяден.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Может питаться любыми отходами на мусорных свалках.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62500" lnSpcReduction="20000"/>
          </a:bodyPr>
          <a:lstStyle/>
          <a:p>
            <a:r>
              <a:rPr lang="ru-RU" sz="4200" dirty="0" smtClean="0"/>
              <a:t>В </a:t>
            </a:r>
            <a:r>
              <a:rPr lang="ru-RU" sz="4200" dirty="0"/>
              <a:t>нашем крае зимуют только приспособленные к выживанию в суровых погодных условиях оседлые и кочующие птицы.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r>
              <a:rPr lang="ru-RU" sz="4200" dirty="0" smtClean="0"/>
              <a:t> </a:t>
            </a:r>
            <a:r>
              <a:rPr lang="ru-RU" sz="4200" dirty="0"/>
              <a:t>Сытой птице мороз не страшен.</a:t>
            </a:r>
          </a:p>
          <a:p>
            <a:endParaRPr lang="ru-RU" sz="4200" dirty="0"/>
          </a:p>
          <a:p>
            <a:r>
              <a:rPr lang="ru-RU" sz="4200" dirty="0" smtClean="0"/>
              <a:t> </a:t>
            </a:r>
            <a:r>
              <a:rPr lang="ru-RU" sz="4200" dirty="0"/>
              <a:t>Главное правило: не забывать подсыпать корм в кормушки вечером или рано утром. Нерегулярное наполнение кормушки может вызвать гибель привыкших к подкормке пернатых.       </a:t>
            </a:r>
          </a:p>
          <a:p>
            <a:pPr>
              <a:buNone/>
            </a:pPr>
            <a:r>
              <a:rPr lang="ru-RU" sz="4200" dirty="0"/>
              <a:t> </a:t>
            </a:r>
          </a:p>
          <a:p>
            <a:r>
              <a:rPr lang="ru-RU" sz="4200" dirty="0" smtClean="0"/>
              <a:t> </a:t>
            </a:r>
            <a:r>
              <a:rPr lang="ru-RU" sz="4200" dirty="0"/>
              <a:t>Возможно, если птиц постоянно подкармливать, то они не улетят в тёплые края. Всех этих птиц можно спасти, подкармливая их. Привыкнув к вашему участку зимой, они останутся весной на гнездование. </a:t>
            </a:r>
          </a:p>
          <a:p>
            <a:endParaRPr lang="ru-RU" sz="42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54562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Спасибо за внимание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Содержание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</a:t>
            </a:r>
            <a:r>
              <a:rPr lang="ru-RU" b="1" dirty="0" smtClean="0"/>
              <a:t>лава </a:t>
            </a:r>
            <a:r>
              <a:rPr lang="ru-RU" b="1" dirty="0"/>
              <a:t>1. Зимующие птицы нашего </a:t>
            </a:r>
            <a:r>
              <a:rPr lang="ru-RU" b="1" dirty="0" smtClean="0"/>
              <a:t>села</a:t>
            </a:r>
            <a:endParaRPr lang="ru-RU" dirty="0"/>
          </a:p>
          <a:p>
            <a:r>
              <a:rPr lang="ru-RU" dirty="0"/>
              <a:t>1.1 Оседлые, кочующие птицы и перелётные </a:t>
            </a:r>
            <a:r>
              <a:rPr lang="ru-RU" dirty="0" smtClean="0"/>
              <a:t>птицы</a:t>
            </a:r>
            <a:endParaRPr lang="ru-RU" dirty="0"/>
          </a:p>
          <a:p>
            <a:r>
              <a:rPr lang="ru-RU" dirty="0"/>
              <a:t>1.2 ​Виды зимующих птиц нашего </a:t>
            </a:r>
            <a:r>
              <a:rPr lang="ru-RU" dirty="0" smtClean="0"/>
              <a:t>села</a:t>
            </a:r>
            <a:endParaRPr lang="ru-RU" dirty="0"/>
          </a:p>
          <a:p>
            <a:r>
              <a:rPr lang="ru-RU" b="1" dirty="0"/>
              <a:t>Глава 2. Сытой птице мороз не </a:t>
            </a:r>
            <a:r>
              <a:rPr lang="ru-RU" b="1" dirty="0" smtClean="0"/>
              <a:t>страшен</a:t>
            </a:r>
            <a:endParaRPr lang="ru-RU" dirty="0"/>
          </a:p>
          <a:p>
            <a:r>
              <a:rPr lang="ru-RU" dirty="0"/>
              <a:t>2.1 Проведение акции «Покормите птиц зимой</a:t>
            </a:r>
            <a:r>
              <a:rPr lang="ru-RU" dirty="0" smtClean="0"/>
              <a:t>!»</a:t>
            </a:r>
            <a:endParaRPr lang="ru-RU" dirty="0"/>
          </a:p>
          <a:p>
            <a:r>
              <a:rPr lang="ru-RU" dirty="0"/>
              <a:t>2.2 Результаты </a:t>
            </a:r>
            <a:r>
              <a:rPr lang="ru-RU" dirty="0" smtClean="0"/>
              <a:t>исследования</a:t>
            </a:r>
            <a:endParaRPr lang="ru-RU" dirty="0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Введение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Содержимое 5" descr="imgpreview (4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14347" y="2071678"/>
            <a:ext cx="4052901" cy="3286136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Рисунок 6" descr="imgpreview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1000108"/>
            <a:ext cx="4812457" cy="3124216"/>
          </a:xfrm>
          <a:prstGeom prst="rect">
            <a:avLst/>
          </a:prstGeom>
        </p:spPr>
      </p:pic>
      <p:pic>
        <p:nvPicPr>
          <p:cNvPr id="8" name="Рисунок 7" descr="imgpreview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4" y="3822682"/>
            <a:ext cx="2914655" cy="2182837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/>
              <a:t>зимующих птиц нашего города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Вороны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18434" name="Picture 2" descr="E:\Новая папка\imgpreview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1370" y="1428736"/>
            <a:ext cx="3433979" cy="25717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234888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всеядны, в зимнее время их часто можно встретить на мусорных контейнерах.</a:t>
            </a:r>
            <a:endParaRPr lang="ru-RU" dirty="0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/>
              <a:t>зимующих птиц нашего города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Синица большая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9458" name="Picture 2" descr="E:\Новая папка\img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714488"/>
            <a:ext cx="3838594" cy="274882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5577" y="2204864"/>
            <a:ext cx="3528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одна из самых обычных для наших мест оседлая птица. "Щечки" белые, "шапочка" черная, брюшко желтое с черным </a:t>
            </a:r>
            <a:r>
              <a:rPr lang="ru-RU" dirty="0" err="1" smtClean="0"/>
              <a:t>галстучком</a:t>
            </a:r>
            <a:r>
              <a:rPr lang="ru-RU" dirty="0" smtClean="0"/>
              <a:t>. Живет повсюду в парках. Зимой питается семенами и другой растительной пищей. Чаще всего именно синицы посещают зимой кормушки и мы можем услышать её нежное «синь-синь-синь». Гнездится в дуплах и искусственных гнездовьях (скворечники, дуплянки) в апреле-июне</a:t>
            </a:r>
            <a:endParaRPr lang="ru-RU" dirty="0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/>
              <a:t>зимующих птиц нашего города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4762872" cy="413732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средних размеров черно-белая птица с длинным хвостом. Издает резкое громкое стрекотание. Небольшие группы зимующих сорок (по 2 - 5 птиц) кормятся обычно на свалках и мусорных контейнерах. Строит прочное гнездо на высоких деревьях в марте - мае. Птица кочующая. </a:t>
            </a:r>
            <a:r>
              <a:rPr lang="ru-RU" b="1" dirty="0" smtClean="0"/>
              <a:t>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8" y="141277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Сорока</a:t>
            </a:r>
            <a:endParaRPr lang="ru-RU" sz="3200" dirty="0"/>
          </a:p>
        </p:txBody>
      </p:sp>
      <p:pic>
        <p:nvPicPr>
          <p:cNvPr id="1026" name="Рисунок 7" descr="http://www.dekatop.com/wp-content/uploads/2011/07/sueverie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72816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/>
              <a:t>зимующих птиц нашего города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Голубь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8881"/>
            <a:ext cx="3744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– доверчивая птица, ставшая символом мира и дружбы. В мире их 300видов. Живут они в лесах и населенных пунктах. Голуби поедают семена сорняков, зерна на полях. Сизые голуби настолько привыкли к человеку, что ходят по земле буквально под ногами людей. Нередко можно видеть людей, которые специально рассыпают хлебные крошки и зерно. У сизых голубей птенцы появляются до 5 раз в год. Они устраивают гнезда около жилищ человека</a:t>
            </a:r>
          </a:p>
          <a:p>
            <a:endParaRPr lang="ru-RU" dirty="0"/>
          </a:p>
        </p:txBody>
      </p:sp>
      <p:pic>
        <p:nvPicPr>
          <p:cNvPr id="6145" name="Рисунок 22" descr="http://cdn.bolshoyvopros.ru/files/users/images/93/d7/93d7f2c18e2321fa045067e159b3089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09634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/>
              <a:t>зимующих птиц нашего города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7091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Воробей</a:t>
            </a:r>
            <a:r>
              <a:rPr lang="ru-RU" dirty="0" smtClean="0"/>
              <a:t> Зимой держится в населённых пунктах, летом отлетает на поля, опушки леса. Передвигается прыжками. Воробей всеяден.  уничтожает много вредных насекомых. Они выводят птенцов 2 раза в год. Гнёзда устраивает в щелях, скворечниках, за наличниками окон. </a:t>
            </a:r>
            <a:br>
              <a:rPr lang="ru-RU" dirty="0" smtClean="0"/>
            </a:br>
            <a:r>
              <a:rPr lang="ru-RU" dirty="0" smtClean="0"/>
              <a:t>В России их 300 видов. Наш воробей стойко переносит холод. Когда ему холодно, он прячет одну ногу в пушистое оперение своего брюшка, а на </a:t>
            </a:r>
          </a:p>
          <a:p>
            <a:r>
              <a:rPr lang="ru-RU" dirty="0" smtClean="0"/>
              <a:t>другой ноге стоит.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Рисунок 19" descr="http://go4.imgsmail.ru/imgpreview?key=141cb6ff14965dad&amp;mb=imgdb_preview_5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00808"/>
            <a:ext cx="338437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Акция «Покормите птиц зимой!»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Чемякин</a:t>
            </a:r>
            <a:r>
              <a:rPr lang="ru-RU" dirty="0" smtClean="0"/>
              <a:t> Виктор, 2 класс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6" name="Рисунок 5" descr="imgpreview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929066"/>
            <a:ext cx="3300010" cy="2195517"/>
          </a:xfrm>
          <a:prstGeom prst="rect">
            <a:avLst/>
          </a:prstGeom>
        </p:spPr>
      </p:pic>
      <p:pic>
        <p:nvPicPr>
          <p:cNvPr id="7" name="Рисунок 6" descr="imgpreview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3500438"/>
            <a:ext cx="2428892" cy="2698769"/>
          </a:xfrm>
          <a:prstGeom prst="rect">
            <a:avLst/>
          </a:prstGeom>
        </p:spPr>
      </p:pic>
      <p:pic>
        <p:nvPicPr>
          <p:cNvPr id="8" name="Рисунок 7" descr="imgpreview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1212761"/>
            <a:ext cx="2462224" cy="3321139"/>
          </a:xfrm>
          <a:prstGeom prst="rect">
            <a:avLst/>
          </a:prstGeom>
        </p:spPr>
      </p:pic>
      <p:pic>
        <p:nvPicPr>
          <p:cNvPr id="9" name="Рисунок 8" descr="imgpreview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3786" y="1285860"/>
            <a:ext cx="2672025" cy="2071702"/>
          </a:xfrm>
          <a:prstGeom prst="rect">
            <a:avLst/>
          </a:prstGeom>
        </p:spPr>
      </p:pic>
      <p:pic>
        <p:nvPicPr>
          <p:cNvPr id="10" name="Рисунок 9" descr="imgpreview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1182604"/>
            <a:ext cx="2571768" cy="1993970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549</Words>
  <Application>Microsoft Office PowerPoint</Application>
  <PresentationFormat>Экран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 «Птицы зимой нуждаются в защите»   </vt:lpstr>
      <vt:lpstr>Содержание</vt:lpstr>
      <vt:lpstr>Введение </vt:lpstr>
      <vt:lpstr>Виды зимующих птиц нашего города </vt:lpstr>
      <vt:lpstr>Виды зимующих птиц нашего города </vt:lpstr>
      <vt:lpstr>Виды зимующих птиц нашего города </vt:lpstr>
      <vt:lpstr>Виды зимующих птиц нашего города </vt:lpstr>
      <vt:lpstr>Виды зимующих птиц нашего города </vt:lpstr>
      <vt:lpstr>Акция «Покормите птиц зимой!»</vt:lpstr>
      <vt:lpstr>                                                                                                                Приложение 1                                 Виды корма для зимующих птиц села. 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 работа «Они нуждаются в защите» по  теме :  «Птицы зимой»  </dc:title>
  <cp:lastModifiedBy>Yuriy N Bagautdinov</cp:lastModifiedBy>
  <cp:revision>14</cp:revision>
  <dcterms:modified xsi:type="dcterms:W3CDTF">2018-03-19T16:16:01Z</dcterms:modified>
</cp:coreProperties>
</file>