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EB28-F125-4150-9913-8C141FDB4E0F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98A6-97CD-4293-ABBC-F4A691A43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52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EB28-F125-4150-9913-8C141FDB4E0F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98A6-97CD-4293-ABBC-F4A691A43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68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EB28-F125-4150-9913-8C141FDB4E0F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98A6-97CD-4293-ABBC-F4A691A43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42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EB28-F125-4150-9913-8C141FDB4E0F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98A6-97CD-4293-ABBC-F4A691A43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36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EB28-F125-4150-9913-8C141FDB4E0F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98A6-97CD-4293-ABBC-F4A691A43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4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EB28-F125-4150-9913-8C141FDB4E0F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98A6-97CD-4293-ABBC-F4A691A43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9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EB28-F125-4150-9913-8C141FDB4E0F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98A6-97CD-4293-ABBC-F4A691A43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69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EB28-F125-4150-9913-8C141FDB4E0F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98A6-97CD-4293-ABBC-F4A691A43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285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EB28-F125-4150-9913-8C141FDB4E0F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98A6-97CD-4293-ABBC-F4A691A43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928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EB28-F125-4150-9913-8C141FDB4E0F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98A6-97CD-4293-ABBC-F4A691A43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082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EB28-F125-4150-9913-8C141FDB4E0F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98A6-97CD-4293-ABBC-F4A691A43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62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000">
              <a:schemeClr val="accent1">
                <a:lumMod val="5000"/>
                <a:lumOff val="95000"/>
              </a:schemeClr>
            </a:gs>
            <a:gs pos="1000">
              <a:schemeClr val="accent1">
                <a:lumMod val="50000"/>
              </a:schemeClr>
            </a:gs>
            <a:gs pos="2000">
              <a:srgbClr val="0070C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EB28-F125-4150-9913-8C141FDB4E0F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398A6-97CD-4293-ABBC-F4A691A43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96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РУССКИЙ ЯЗЫК 2 КЛАСС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27279"/>
            <a:ext cx="10515600" cy="4984124"/>
          </a:xfrm>
        </p:spPr>
        <p:txBody>
          <a:bodyPr>
            <a:normAutofit/>
          </a:bodyPr>
          <a:lstStyle/>
          <a:p>
            <a:pPr algn="ctr"/>
            <a:r>
              <a:rPr lang="ru-RU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</a:t>
            </a:r>
            <a:br>
              <a:rPr lang="ru-RU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КЛАСС</a:t>
            </a:r>
            <a:br>
              <a:rPr lang="ru-RU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00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78969"/>
            <a:ext cx="9144000" cy="3958180"/>
          </a:xfrm>
          <a:gradFill>
            <a:gsLst>
              <a:gs pos="87000">
                <a:schemeClr val="accent1">
                  <a:lumMod val="5000"/>
                  <a:lumOff val="95000"/>
                </a:schemeClr>
              </a:gs>
              <a:gs pos="41000">
                <a:schemeClr val="bg1"/>
              </a:gs>
              <a:gs pos="87000">
                <a:srgbClr val="0070C0"/>
              </a:gs>
              <a:gs pos="2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</a:pPr>
            <a:r>
              <a:rPr lang="ru-RU" sz="5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 №1</a:t>
            </a:r>
            <a:br>
              <a:rPr lang="ru-RU" sz="5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5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Сколько  звуков в слове </a:t>
            </a:r>
            <a:r>
              <a:rPr lang="ru-RU" sz="5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КОНЬКИ?</a:t>
            </a:r>
            <a:r>
              <a:rPr lang="ru-RU" sz="5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5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5300" y="4623514"/>
            <a:ext cx="11201400" cy="1669709"/>
          </a:xfrm>
          <a:gradFill>
            <a:gsLst>
              <a:gs pos="87000">
                <a:schemeClr val="accent1">
                  <a:lumMod val="5000"/>
                  <a:lumOff val="95000"/>
                </a:schemeClr>
              </a:gs>
              <a:gs pos="41000">
                <a:schemeClr val="bg1"/>
              </a:gs>
              <a:gs pos="87000">
                <a:srgbClr val="0070C0"/>
              </a:gs>
              <a:gs pos="2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en-US" sz="66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6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      </a:t>
            </a:r>
            <a:r>
              <a:rPr lang="en-US" sz="6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6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      </a:t>
            </a:r>
            <a:r>
              <a:rPr lang="en-US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6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      </a:t>
            </a:r>
            <a:r>
              <a:rPr lang="en-US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</a:t>
            </a:r>
            <a:r>
              <a:rPr lang="ru-RU" sz="6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022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2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22728"/>
            <a:ext cx="9144000" cy="2084295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Какое слово нельзя переносить?</a:t>
            </a:r>
            <a:endParaRPr lang="ru-RU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3753" y="3052482"/>
            <a:ext cx="11403106" cy="3146611"/>
          </a:xfrm>
        </p:spPr>
        <p:txBody>
          <a:bodyPr>
            <a:normAutofit/>
          </a:bodyPr>
          <a:lstStyle/>
          <a:p>
            <a:pPr algn="l"/>
            <a:r>
              <a:rPr lang="en-US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ru-RU" sz="6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яма            </a:t>
            </a:r>
            <a:r>
              <a:rPr lang="en-US" sz="6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66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6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ямка             </a:t>
            </a:r>
            <a:r>
              <a:rPr lang="en-US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6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ягода            </a:t>
            </a:r>
            <a:r>
              <a:rPr lang="en-US" sz="6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6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лейка</a:t>
            </a:r>
            <a:endParaRPr lang="ru-RU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21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3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76518"/>
            <a:ext cx="9144000" cy="2904563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 каком слове надо писать букву </a:t>
            </a:r>
            <a:r>
              <a:rPr lang="en-US" sz="5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ru-RU" sz="5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br>
              <a:rPr lang="ru-RU" sz="5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4775" y="3388659"/>
            <a:ext cx="11282083" cy="3119716"/>
          </a:xfrm>
        </p:spPr>
        <p:txBody>
          <a:bodyPr/>
          <a:lstStyle/>
          <a:p>
            <a:pPr algn="l"/>
            <a:r>
              <a:rPr lang="en-US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6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с…сна          </a:t>
            </a:r>
            <a:r>
              <a:rPr lang="en-US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6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п…</a:t>
            </a:r>
            <a:r>
              <a:rPr lang="ru-RU" sz="6600" b="1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льто</a:t>
            </a:r>
            <a:r>
              <a:rPr lang="ru-RU" sz="6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n-US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6600" b="1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</a:t>
            </a:r>
            <a:r>
              <a:rPr lang="ru-RU" sz="6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6600" b="1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6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n-US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6600" b="1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</a:t>
            </a:r>
            <a:r>
              <a:rPr lang="ru-RU" sz="6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6600" b="1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endParaRPr lang="ru-RU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60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4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753034"/>
            <a:ext cx="9144000" cy="3778625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Какое слово в предложении </a:t>
            </a:r>
            <a:r>
              <a:rPr lang="ru-RU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sz="49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АМА   КУПИЛА   КРАСИВУЮ  КУКЛУ</a:t>
            </a:r>
            <a:r>
              <a:rPr lang="en-US" sz="49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49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9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 подлежащим?</a:t>
            </a:r>
            <a:r>
              <a:rPr lang="ru-RU" sz="5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5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623" y="3550024"/>
            <a:ext cx="11524129" cy="2931457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54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sz="5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5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куклу                </a:t>
            </a:r>
            <a:r>
              <a:rPr lang="ru-RU" sz="5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5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5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купила        </a:t>
            </a:r>
            <a:endParaRPr lang="en-US" sz="5400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54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5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5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мама            </a:t>
            </a:r>
            <a:r>
              <a:rPr lang="en-US" sz="5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54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sz="5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5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красивую</a:t>
            </a:r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11037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5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89965"/>
            <a:ext cx="9144000" cy="239357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Какое слово надо писать с большой буквы?</a:t>
            </a:r>
            <a:br>
              <a:rPr lang="ru-RU" sz="5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1671" y="2958353"/>
            <a:ext cx="11147611" cy="3052481"/>
          </a:xfrm>
        </p:spPr>
        <p:txBody>
          <a:bodyPr/>
          <a:lstStyle/>
          <a:p>
            <a:pPr algn="l"/>
            <a:r>
              <a:rPr lang="ru-RU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6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город            </a:t>
            </a:r>
            <a:r>
              <a:rPr lang="en-US" sz="66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6600" b="1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мария</a:t>
            </a:r>
            <a:r>
              <a:rPr lang="ru-RU" sz="6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en-US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6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собака          </a:t>
            </a:r>
            <a:r>
              <a:rPr lang="en-US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6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великая</a:t>
            </a:r>
            <a:endParaRPr lang="ru-RU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09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6,4 Answers,C,9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4776" y="282389"/>
            <a:ext cx="10103224" cy="4034118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5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Сколько предложений в тексте? </a:t>
            </a:r>
            <a:br>
              <a:rPr lang="ru-RU" sz="5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5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Наступила ночь в кустах заливается соловей беззвучно носятся летучие мыши чуть слышно журчат лесные ручейки</a:t>
            </a:r>
            <a:r>
              <a:rPr lang="ru-RU" sz="4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54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623" y="4477870"/>
            <a:ext cx="11577917" cy="2070848"/>
          </a:xfrm>
        </p:spPr>
        <p:txBody>
          <a:bodyPr/>
          <a:lstStyle/>
          <a:p>
            <a:pPr algn="l">
              <a:spcAft>
                <a:spcPts val="0"/>
              </a:spcAft>
            </a:pPr>
            <a:r>
              <a:rPr lang="en-US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6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    </a:t>
            </a:r>
            <a:r>
              <a:rPr lang="en-US" sz="6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6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    </a:t>
            </a:r>
            <a:r>
              <a:rPr lang="en-US" sz="6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6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          </a:t>
            </a:r>
            <a:r>
              <a:rPr lang="en-US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6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6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141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7,4 Answers,B,9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95835"/>
            <a:ext cx="9144000" cy="2299447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5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какой паре слов </a:t>
            </a:r>
            <a:r>
              <a:rPr lang="ru-RU" sz="8900" b="1" i="1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ru-RU" sz="89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однокоренные слова?</a:t>
            </a:r>
            <a:br>
              <a:rPr lang="ru-RU" sz="5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54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0987" y="2312894"/>
            <a:ext cx="11389659" cy="3939988"/>
          </a:xfrm>
        </p:spPr>
        <p:txBody>
          <a:bodyPr/>
          <a:lstStyle/>
          <a:p>
            <a:pPr algn="l">
              <a:spcAft>
                <a:spcPts val="0"/>
              </a:spcAft>
            </a:pPr>
            <a:r>
              <a:rPr lang="en-US" sz="6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6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6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сказка, сказочный                              </a:t>
            </a:r>
            <a:r>
              <a:rPr lang="en-US" sz="6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6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6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вода, водитель</a:t>
            </a:r>
          </a:p>
          <a:p>
            <a:pPr algn="l">
              <a:spcAft>
                <a:spcPts val="0"/>
              </a:spcAft>
            </a:pPr>
            <a:r>
              <a:rPr lang="en-US" sz="60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6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6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шаловливый, шалун                           </a:t>
            </a:r>
            <a:r>
              <a:rPr lang="en-US" sz="6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6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6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золото, золотит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519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63070"/>
            <a:ext cx="9144000" cy="2259105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5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Какое это предложение – </a:t>
            </a:r>
            <a:r>
              <a:rPr lang="ru-RU" sz="5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Люди, сажайте деревья</a:t>
            </a:r>
            <a:br>
              <a:rPr lang="ru-RU" sz="5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071" y="2729753"/>
            <a:ext cx="11618258" cy="3671047"/>
          </a:xfrm>
        </p:spPr>
        <p:txBody>
          <a:bodyPr/>
          <a:lstStyle/>
          <a:p>
            <a:pPr algn="l">
              <a:spcAft>
                <a:spcPts val="0"/>
              </a:spcAft>
            </a:pPr>
            <a:r>
              <a:rPr lang="en-US" sz="5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5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5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вопросительное                    </a:t>
            </a:r>
            <a:endParaRPr lang="en-US" sz="54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n-US" sz="5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5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5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побудительное</a:t>
            </a:r>
          </a:p>
          <a:p>
            <a:pPr algn="l">
              <a:spcAft>
                <a:spcPts val="0"/>
              </a:spcAft>
            </a:pPr>
            <a:r>
              <a:rPr lang="en-US" sz="5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5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5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повествовательное               </a:t>
            </a:r>
            <a:endParaRPr lang="en-US" sz="54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n-US" sz="5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5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5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восклицательное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994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162</Words>
  <Application>Microsoft Office PowerPoint</Application>
  <PresentationFormat>Широкоэкранный</PresentationFormat>
  <Paragraphs>22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РУССКИЙ ЯЗЫК  2 КЛАСС </vt:lpstr>
      <vt:lpstr>ВОПРОС №1 Сколько  звуков в слове КОНЬКИ? </vt:lpstr>
      <vt:lpstr> Какое слово нельзя переносить?</vt:lpstr>
      <vt:lpstr>В  каком слове надо писать букву O? </vt:lpstr>
      <vt:lpstr>Какое слово в предложении МАМА   КУПИЛА   КРАСИВУЮ  КУКЛУ.  является подлежащим? </vt:lpstr>
      <vt:lpstr>Какое слово надо писать с большой буквы? </vt:lpstr>
      <vt:lpstr>Сколько предложений в тексте?  Наступила ночь в кустах заливается соловей беззвучно носятся летучие мыши чуть слышно журчат лесные ручейки </vt:lpstr>
      <vt:lpstr>В какой паре слов не однокоренные слова? </vt:lpstr>
      <vt:lpstr>Какое это предложение – Люди, сажайте деревья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Сколько  звуков в слове КОНЬКИ?</dc:title>
  <dc:creator>user</dc:creator>
  <cp:lastModifiedBy>Лебедева</cp:lastModifiedBy>
  <cp:revision>25</cp:revision>
  <dcterms:created xsi:type="dcterms:W3CDTF">2016-10-23T12:47:22Z</dcterms:created>
  <dcterms:modified xsi:type="dcterms:W3CDTF">2016-11-17T10:25:20Z</dcterms:modified>
</cp:coreProperties>
</file>