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7554B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D4DAE2"/>
          </a:solidFill>
        </a:fill>
      </a:tcStyle>
    </a:wholeTbl>
    <a:band2H>
      <a:tcTxStyle b="def" i="def"/>
      <a:tcStyle>
        <a:tcBdr/>
        <a:fill>
          <a:solidFill>
            <a:srgbClr val="EBEDF1"/>
          </a:solidFill>
        </a:fill>
      </a:tcStyle>
    </a:band2H>
    <a:firstCol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381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381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F1E8D2"/>
          </a:solidFill>
        </a:fill>
      </a:tcStyle>
    </a:wholeTbl>
    <a:band2H>
      <a:tcTxStyle b="def" i="def"/>
      <a:tcStyle>
        <a:tcBdr/>
        <a:fill>
          <a:solidFill>
            <a:srgbClr val="F8F4EA"/>
          </a:solidFill>
        </a:fill>
      </a:tcStyle>
    </a:band2H>
    <a:firstCol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381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381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DAD7DD"/>
          </a:solidFill>
        </a:fill>
      </a:tcStyle>
    </a:wholeTbl>
    <a:band2H>
      <a:tcTxStyle b="def" i="def"/>
      <a:tcStyle>
        <a:tcBdr/>
        <a:fill>
          <a:solidFill>
            <a:srgbClr val="EDECEF"/>
          </a:solidFill>
        </a:fill>
      </a:tcStyle>
    </a:band2H>
    <a:firstCol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381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381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7554B"/>
        </a:fontRef>
        <a:srgbClr val="5755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8"/>
          </a:solidFill>
        </a:fill>
      </a:tcStyle>
    </a:wholeTbl>
    <a:band2H>
      <a:tcTxStyle b="def" i="def"/>
      <a:tcStyle>
        <a:tcBdr/>
        <a:fill>
          <a:solidFill>
            <a:srgbClr val="0C1957"/>
          </a:solidFill>
        </a:fill>
      </a:tcStyle>
    </a:band2H>
    <a:firstCol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7554B"/>
        </a:fontRef>
        <a:srgbClr val="5755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7554B"/>
              </a:solidFill>
              <a:prstDash val="solid"/>
              <a:round/>
            </a:ln>
          </a:top>
          <a:bottom>
            <a:ln w="254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C1957"/>
          </a:solidFill>
        </a:fill>
      </a:tcStyle>
    </a:lastRow>
    <a:firstRow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7554B"/>
              </a:solidFill>
              <a:prstDash val="solid"/>
              <a:round/>
            </a:ln>
          </a:top>
          <a:bottom>
            <a:ln w="254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D0D0CE"/>
          </a:solidFill>
        </a:fill>
      </a:tcStyle>
    </a:wholeTbl>
    <a:band2H>
      <a:tcTxStyle b="def" i="def"/>
      <a:tcStyle>
        <a:tcBdr/>
        <a:fill>
          <a:solidFill>
            <a:srgbClr val="E9E9E8"/>
          </a:solidFill>
        </a:fill>
      </a:tcStyle>
    </a:band2H>
    <a:firstCol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57554B"/>
          </a:solidFill>
        </a:fill>
      </a:tcStyle>
    </a:firstCol>
    <a:lastRow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38100" cap="flat">
              <a:solidFill>
                <a:srgbClr val="0C1957"/>
              </a:solidFill>
              <a:prstDash val="solid"/>
              <a:round/>
            </a:ln>
          </a:top>
          <a:bottom>
            <a:ln w="127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57554B"/>
          </a:solidFill>
        </a:fill>
      </a:tcStyle>
    </a:lastRow>
    <a:firstRow>
      <a:tcTxStyle b="on" i="off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round/>
            </a:ln>
          </a:left>
          <a:right>
            <a:ln w="12700" cap="flat">
              <a:solidFill>
                <a:srgbClr val="0C1957"/>
              </a:solidFill>
              <a:prstDash val="solid"/>
              <a:round/>
            </a:ln>
          </a:right>
          <a:top>
            <a:ln w="12700" cap="flat">
              <a:solidFill>
                <a:srgbClr val="0C1957"/>
              </a:solidFill>
              <a:prstDash val="solid"/>
              <a:round/>
            </a:ln>
          </a:top>
          <a:bottom>
            <a:ln w="38100" cap="flat">
              <a:solidFill>
                <a:srgbClr val="0C1957"/>
              </a:solidFill>
              <a:prstDash val="solid"/>
              <a:round/>
            </a:ln>
          </a:bottom>
          <a:insideH>
            <a:ln w="12700" cap="flat">
              <a:solidFill>
                <a:srgbClr val="0C1957"/>
              </a:solidFill>
              <a:prstDash val="solid"/>
              <a:round/>
            </a:ln>
          </a:insideH>
          <a:insideV>
            <a:ln w="12700" cap="flat">
              <a:solidFill>
                <a:srgbClr val="0C1957"/>
              </a:solidFill>
              <a:prstDash val="solid"/>
              <a:round/>
            </a:ln>
          </a:insideV>
        </a:tcBdr>
        <a:fill>
          <a:solidFill>
            <a:srgbClr val="57554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round/>
            </a:ln>
          </a:left>
          <a:right>
            <a:ln w="12700" cap="flat">
              <a:solidFill>
                <a:srgbClr val="57554B"/>
              </a:solidFill>
              <a:prstDash val="solid"/>
              <a:round/>
            </a:ln>
          </a:right>
          <a:top>
            <a:ln w="12700" cap="flat">
              <a:solidFill>
                <a:srgbClr val="57554B"/>
              </a:solidFill>
              <a:prstDash val="solid"/>
              <a:round/>
            </a:ln>
          </a:top>
          <a:bottom>
            <a:ln w="127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solidFill>
                <a:srgbClr val="57554B"/>
              </a:solidFill>
              <a:prstDash val="solid"/>
              <a:round/>
            </a:ln>
          </a:insideH>
          <a:insideV>
            <a:ln w="12700" cap="flat">
              <a:solidFill>
                <a:srgbClr val="57554B"/>
              </a:solidFill>
              <a:prstDash val="solid"/>
              <a:round/>
            </a:ln>
          </a:insideV>
        </a:tcBdr>
        <a:fill>
          <a:solidFill>
            <a:srgbClr val="57554B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round/>
            </a:ln>
          </a:left>
          <a:right>
            <a:ln w="12700" cap="flat">
              <a:solidFill>
                <a:srgbClr val="57554B"/>
              </a:solidFill>
              <a:prstDash val="solid"/>
              <a:round/>
            </a:ln>
          </a:right>
          <a:top>
            <a:ln w="12700" cap="flat">
              <a:solidFill>
                <a:srgbClr val="57554B"/>
              </a:solidFill>
              <a:prstDash val="solid"/>
              <a:round/>
            </a:ln>
          </a:top>
          <a:bottom>
            <a:ln w="127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solidFill>
                <a:srgbClr val="57554B"/>
              </a:solidFill>
              <a:prstDash val="solid"/>
              <a:round/>
            </a:ln>
          </a:insideH>
          <a:insideV>
            <a:ln w="12700" cap="flat">
              <a:solidFill>
                <a:srgbClr val="57554B"/>
              </a:solidFill>
              <a:prstDash val="solid"/>
              <a:round/>
            </a:ln>
          </a:insideV>
        </a:tcBdr>
        <a:fill>
          <a:solidFill>
            <a:srgbClr val="57554B">
              <a:alpha val="20000"/>
            </a:srgbClr>
          </a:solidFill>
        </a:fill>
      </a:tcStyle>
    </a:firstCol>
    <a:lastRow>
      <a:tcTxStyle b="on" i="off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round/>
            </a:ln>
          </a:left>
          <a:right>
            <a:ln w="12700" cap="flat">
              <a:solidFill>
                <a:srgbClr val="57554B"/>
              </a:solidFill>
              <a:prstDash val="solid"/>
              <a:round/>
            </a:ln>
          </a:right>
          <a:top>
            <a:ln w="50800" cap="flat">
              <a:solidFill>
                <a:srgbClr val="57554B"/>
              </a:solidFill>
              <a:prstDash val="solid"/>
              <a:round/>
            </a:ln>
          </a:top>
          <a:bottom>
            <a:ln w="127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solidFill>
                <a:srgbClr val="57554B"/>
              </a:solidFill>
              <a:prstDash val="solid"/>
              <a:round/>
            </a:ln>
          </a:insideH>
          <a:insideV>
            <a:ln w="12700" cap="flat">
              <a:solidFill>
                <a:srgbClr val="57554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round/>
            </a:ln>
          </a:left>
          <a:right>
            <a:ln w="12700" cap="flat">
              <a:solidFill>
                <a:srgbClr val="57554B"/>
              </a:solidFill>
              <a:prstDash val="solid"/>
              <a:round/>
            </a:ln>
          </a:right>
          <a:top>
            <a:ln w="12700" cap="flat">
              <a:solidFill>
                <a:srgbClr val="57554B"/>
              </a:solidFill>
              <a:prstDash val="solid"/>
              <a:round/>
            </a:ln>
          </a:top>
          <a:bottom>
            <a:ln w="25400" cap="flat">
              <a:solidFill>
                <a:srgbClr val="57554B"/>
              </a:solidFill>
              <a:prstDash val="solid"/>
              <a:round/>
            </a:ln>
          </a:bottom>
          <a:insideH>
            <a:ln w="12700" cap="flat">
              <a:solidFill>
                <a:srgbClr val="57554B"/>
              </a:solidFill>
              <a:prstDash val="solid"/>
              <a:round/>
            </a:ln>
          </a:insideH>
          <a:insideV>
            <a:ln w="12700" cap="flat">
              <a:solidFill>
                <a:srgbClr val="57554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Shape 1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Заголовок и подзаголово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"/>
          <p:cNvGrpSpPr/>
          <p:nvPr/>
        </p:nvGrpSpPr>
        <p:grpSpPr>
          <a:xfrm>
            <a:off x="1485897" y="4838700"/>
            <a:ext cx="10033003" cy="88903"/>
            <a:chOff x="-1" y="0"/>
            <a:chExt cx="10033002" cy="88902"/>
          </a:xfrm>
        </p:grpSpPr>
        <p:pic>
          <p:nvPicPr>
            <p:cNvPr id="12" name="typesetflourish_shape_big.pdf" descr="typesetflourish_shape_big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64100" y="0"/>
              <a:ext cx="304801" cy="8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38100"/>
              <a:ext cx="4864103" cy="12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5168900" y="38099"/>
              <a:ext cx="4864101" cy="12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Текст заголовка"/>
          <p:cNvSpPr txBox="1"/>
          <p:nvPr>
            <p:ph type="title"/>
          </p:nvPr>
        </p:nvSpPr>
        <p:spPr>
          <a:xfrm>
            <a:off x="1117600" y="2209800"/>
            <a:ext cx="107696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17" name="Уровень текста 1…"/>
          <p:cNvSpPr txBox="1"/>
          <p:nvPr>
            <p:ph type="body" sz="quarter" idx="1"/>
          </p:nvPr>
        </p:nvSpPr>
        <p:spPr>
          <a:xfrm>
            <a:off x="1117600" y="5041900"/>
            <a:ext cx="107696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" name="Номер слайда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noFill/>
        </p:spPr>
        <p:txBody>
          <a:bodyPr wrap="none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Уровень текста 1…"/>
          <p:cNvSpPr txBox="1"/>
          <p:nvPr>
            <p:ph type="body" sz="quarter" idx="1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300"/>
            </a:lvl1pPr>
            <a:lvl2pPr marL="811212" indent="-366712" algn="ctr">
              <a:spcBef>
                <a:spcPts val="0"/>
              </a:spcBef>
              <a:buBlip>
                <a:blip r:embed="rId2"/>
              </a:buBlip>
              <a:defRPr i="1" sz="3300"/>
            </a:lvl2pPr>
            <a:lvl3pPr marL="1255712" indent="-366712" algn="ctr">
              <a:spcBef>
                <a:spcPts val="0"/>
              </a:spcBef>
              <a:buBlip>
                <a:blip r:embed="rId2"/>
              </a:buBlip>
              <a:defRPr i="1" sz="3300"/>
            </a:lvl3pPr>
            <a:lvl4pPr marL="1700211" indent="-366712" algn="ctr">
              <a:spcBef>
                <a:spcPts val="0"/>
              </a:spcBef>
              <a:buBlip>
                <a:blip r:embed="rId2"/>
              </a:buBlip>
              <a:defRPr i="1" sz="3300"/>
            </a:lvl4pPr>
            <a:lvl5pPr marL="2144711" indent="-366711" algn="ctr">
              <a:spcBef>
                <a:spcPts val="0"/>
              </a:spcBef>
              <a:buBlip>
                <a:blip r:embed="rId2"/>
              </a:buBlip>
              <a:defRPr i="1" sz="33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9" name="«Место ввода цитаты»."/>
          <p:cNvSpPr txBox="1"/>
          <p:nvPr>
            <p:ph type="body" sz="quarter" idx="13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/>
          <a:lstStyle/>
          <a:p>
            <a:pPr marL="373379" indent="-373379" defTabSz="490727">
              <a:spcBef>
                <a:spcPts val="4600"/>
              </a:spcBef>
              <a:buBlip>
                <a:blip r:embed="rId2"/>
              </a:buBlip>
              <a:defRPr sz="3359"/>
            </a:pPr>
          </a:p>
        </p:txBody>
      </p:sp>
      <p:sp>
        <p:nvSpPr>
          <p:cNvPr id="1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Изображение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Номер слайда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noFill/>
        </p:spPr>
        <p:txBody>
          <a:bodyPr wrap="none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Номер слайда"/>
          <p:cNvSpPr txBox="1"/>
          <p:nvPr>
            <p:ph type="sldNum" sz="quarter" idx="2"/>
          </p:nvPr>
        </p:nvSpPr>
        <p:spPr>
          <a:xfrm>
            <a:off x="6366788" y="9245599"/>
            <a:ext cx="283924" cy="3810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горизонтальн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"/>
          <p:cNvGrpSpPr/>
          <p:nvPr/>
        </p:nvGrpSpPr>
        <p:grpSpPr>
          <a:xfrm>
            <a:off x="1485897" y="2070100"/>
            <a:ext cx="10033003" cy="88903"/>
            <a:chOff x="-1" y="0"/>
            <a:chExt cx="10033002" cy="88902"/>
          </a:xfrm>
        </p:grpSpPr>
        <p:pic>
          <p:nvPicPr>
            <p:cNvPr id="25" name="typesetflourish_shape_big.pdf" descr="typesetflourish_shape_big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64100" y="0"/>
              <a:ext cx="304801" cy="8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38100"/>
              <a:ext cx="4864103" cy="12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5168900" y="38099"/>
              <a:ext cx="4864101" cy="12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" name="Изображение"/>
          <p:cNvSpPr/>
          <p:nvPr>
            <p:ph type="pic" idx="13"/>
          </p:nvPr>
        </p:nvSpPr>
        <p:spPr>
          <a:xfrm>
            <a:off x="1181100" y="3276600"/>
            <a:ext cx="10642600" cy="539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" name="Текст заголовка"/>
          <p:cNvSpPr txBox="1"/>
          <p:nvPr>
            <p:ph type="title"/>
          </p:nvPr>
        </p:nvSpPr>
        <p:spPr>
          <a:xfrm>
            <a:off x="1117600" y="838200"/>
            <a:ext cx="10769600" cy="1143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1" name="Уровень текста 1…"/>
          <p:cNvSpPr txBox="1"/>
          <p:nvPr>
            <p:ph type="body" sz="quarter" idx="1"/>
          </p:nvPr>
        </p:nvSpPr>
        <p:spPr>
          <a:xfrm>
            <a:off x="1117600" y="2273300"/>
            <a:ext cx="10769600" cy="647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" name="Номер слайда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noFill/>
        </p:spPr>
        <p:txBody>
          <a:bodyPr wrap="none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заголовка"/>
          <p:cNvSpPr txBox="1"/>
          <p:nvPr>
            <p:ph type="title"/>
          </p:nvPr>
        </p:nvSpPr>
        <p:spPr>
          <a:xfrm>
            <a:off x="1117600" y="3606800"/>
            <a:ext cx="10769600" cy="2540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вертикальн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па"/>
          <p:cNvGrpSpPr/>
          <p:nvPr/>
        </p:nvGrpSpPr>
        <p:grpSpPr>
          <a:xfrm>
            <a:off x="1638298" y="4889500"/>
            <a:ext cx="4368806" cy="88903"/>
            <a:chOff x="0" y="0"/>
            <a:chExt cx="4368805" cy="88902"/>
          </a:xfrm>
        </p:grpSpPr>
        <p:pic>
          <p:nvPicPr>
            <p:cNvPr id="47" name="typesetflourish_shape_big.pdf" descr="typesetflourish_shape_big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0" y="0"/>
              <a:ext cx="304802" cy="8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38100"/>
              <a:ext cx="2032004" cy="12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typesetflourish_line.pdf" descr="typesetflourish_lin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2336800" y="38100"/>
              <a:ext cx="2032005" cy="12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" name="Изображение"/>
          <p:cNvSpPr/>
          <p:nvPr>
            <p:ph type="pic" sz="half" idx="13"/>
          </p:nvPr>
        </p:nvSpPr>
        <p:spPr>
          <a:xfrm>
            <a:off x="7002460" y="1746250"/>
            <a:ext cx="4648203" cy="619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Текст заголовка"/>
          <p:cNvSpPr txBox="1"/>
          <p:nvPr>
            <p:ph type="title"/>
          </p:nvPr>
        </p:nvSpPr>
        <p:spPr>
          <a:xfrm>
            <a:off x="1054100" y="1536700"/>
            <a:ext cx="5397500" cy="32258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3" name="Уровень текста 1…"/>
          <p:cNvSpPr txBox="1"/>
          <p:nvPr>
            <p:ph type="body" sz="quarter" idx="1"/>
          </p:nvPr>
        </p:nvSpPr>
        <p:spPr>
          <a:xfrm>
            <a:off x="1054100" y="5143500"/>
            <a:ext cx="5397500" cy="3022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" name="Номер слайда"/>
          <p:cNvSpPr txBox="1"/>
          <p:nvPr>
            <p:ph type="sldNum" sz="quarter" idx="2"/>
          </p:nvPr>
        </p:nvSpPr>
        <p:spPr>
          <a:xfrm>
            <a:off x="6366789" y="9245600"/>
            <a:ext cx="283922" cy="381000"/>
          </a:xfrm>
          <a:prstGeom prst="rect">
            <a:avLst/>
          </a:prstGeom>
          <a:noFill/>
        </p:spPr>
        <p:txBody>
          <a:bodyPr wrap="none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Линия"/>
          <p:cNvSpPr/>
          <p:nvPr/>
        </p:nvSpPr>
        <p:spPr>
          <a:xfrm>
            <a:off x="317246" y="2438400"/>
            <a:ext cx="12383237" cy="127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Линия"/>
          <p:cNvSpPr/>
          <p:nvPr/>
        </p:nvSpPr>
        <p:spPr>
          <a:xfrm>
            <a:off x="317246" y="2438400"/>
            <a:ext cx="12383237" cy="127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0" name="Изображение"/>
          <p:cNvSpPr/>
          <p:nvPr>
            <p:ph type="pic" sz="half" idx="13"/>
          </p:nvPr>
        </p:nvSpPr>
        <p:spPr>
          <a:xfrm>
            <a:off x="7023100" y="3149600"/>
            <a:ext cx="4851400" cy="5575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2" name="Уровень текста 1…"/>
          <p:cNvSpPr txBox="1"/>
          <p:nvPr>
            <p:ph type="body" sz="half" idx="1"/>
          </p:nvPr>
        </p:nvSpPr>
        <p:spPr>
          <a:xfrm>
            <a:off x="850900" y="2921000"/>
            <a:ext cx="5410200" cy="60452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300"/>
              </a:spcBef>
              <a:buBlip>
                <a:blip r:embed="rId2"/>
              </a:buBlip>
              <a:defRPr sz="3300"/>
            </a:lvl1pPr>
            <a:lvl2pPr marL="762000" indent="-381000">
              <a:spcBef>
                <a:spcPts val="3300"/>
              </a:spcBef>
              <a:buBlip>
                <a:blip r:embed="rId2"/>
              </a:buBlip>
              <a:defRPr sz="3300"/>
            </a:lvl2pPr>
            <a:lvl3pPr marL="1143000" indent="-381000">
              <a:spcBef>
                <a:spcPts val="3300"/>
              </a:spcBef>
              <a:buBlip>
                <a:blip r:embed="rId2"/>
              </a:buBlip>
              <a:defRPr sz="3300"/>
            </a:lvl3pPr>
            <a:lvl4pPr marL="1524000" indent="-381000">
              <a:spcBef>
                <a:spcPts val="3300"/>
              </a:spcBef>
              <a:buBlip>
                <a:blip r:embed="rId2"/>
              </a:buBlip>
              <a:defRPr sz="3300"/>
            </a:lvl4pPr>
            <a:lvl5pPr marL="1905000" indent="-381000">
              <a:spcBef>
                <a:spcPts val="3300"/>
              </a:spcBef>
              <a:buBlip>
                <a:blip r:embed="rId2"/>
              </a:buBlip>
              <a:defRPr sz="33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Уровень текста 1…"/>
          <p:cNvSpPr txBox="1"/>
          <p:nvPr>
            <p:ph type="body" idx="1"/>
          </p:nvPr>
        </p:nvSpPr>
        <p:spPr>
          <a:xfrm>
            <a:off x="850900" y="838200"/>
            <a:ext cx="11303000" cy="80772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3 шт.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Изображение"/>
          <p:cNvSpPr/>
          <p:nvPr>
            <p:ph type="pic" sz="quarter" idx="13"/>
          </p:nvPr>
        </p:nvSpPr>
        <p:spPr>
          <a:xfrm>
            <a:off x="6845300" y="5207000"/>
            <a:ext cx="5041900" cy="3568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Изображение"/>
          <p:cNvSpPr/>
          <p:nvPr>
            <p:ph type="pic" sz="quarter" idx="14"/>
          </p:nvPr>
        </p:nvSpPr>
        <p:spPr>
          <a:xfrm>
            <a:off x="6845300" y="990600"/>
            <a:ext cx="5041900" cy="355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Изображение"/>
          <p:cNvSpPr/>
          <p:nvPr>
            <p:ph type="pic" sz="half" idx="15"/>
          </p:nvPr>
        </p:nvSpPr>
        <p:spPr>
          <a:xfrm>
            <a:off x="1155700" y="990600"/>
            <a:ext cx="5041900" cy="777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1" name="Номер слайда"/>
          <p:cNvSpPr txBox="1"/>
          <p:nvPr>
            <p:ph type="sldNum" sz="quarter" idx="2"/>
          </p:nvPr>
        </p:nvSpPr>
        <p:spPr>
          <a:xfrm>
            <a:off x="6366789" y="9245600"/>
            <a:ext cx="283922" cy="381001"/>
          </a:xfrm>
          <a:prstGeom prst="rect">
            <a:avLst/>
          </a:prstGeom>
          <a:noFill/>
        </p:spPr>
        <p:txBody>
          <a:bodyPr wrap="none" anchor="b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иния"/>
          <p:cNvSpPr/>
          <p:nvPr/>
        </p:nvSpPr>
        <p:spPr>
          <a:xfrm>
            <a:off x="292100" y="2438400"/>
            <a:ext cx="12420601" cy="128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850900" y="838200"/>
            <a:ext cx="11303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Уровень текста 1…"/>
          <p:cNvSpPr txBox="1"/>
          <p:nvPr>
            <p:ph type="body" idx="1"/>
          </p:nvPr>
        </p:nvSpPr>
        <p:spPr>
          <a:xfrm>
            <a:off x="850900" y="2755900"/>
            <a:ext cx="11303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/>
          <p:nvPr>
            <p:ph type="sldNum" sz="quarter" idx="2"/>
          </p:nvPr>
        </p:nvSpPr>
        <p:spPr>
          <a:xfrm>
            <a:off x="6366788" y="9245600"/>
            <a:ext cx="283924" cy="381000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>
              <a:defRPr sz="180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ln>
            <a:noFill/>
          </a:ln>
          <a:solidFill>
            <a:srgbClr val="000000"/>
          </a:solidFill>
          <a:uFillTx/>
          <a:latin typeface="Baskerville"/>
          <a:ea typeface="Baskerville"/>
          <a:cs typeface="Baskerville"/>
          <a:sym typeface="Baskerville"/>
        </a:defRPr>
      </a:lvl9pPr>
    </p:titleStyle>
    <p:bodyStyle>
      <a:lvl1pPr marL="444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889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333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1778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2222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2667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3111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35560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4000500" marR="0" indent="-444500" algn="l" defTabSz="584200" rtl="0" latinLnBrk="0">
        <a:lnSpc>
          <a:spcPct val="110000"/>
        </a:lnSpc>
        <a:spcBef>
          <a:spcPts val="55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4000" u="none">
          <a:ln>
            <a:noFill/>
          </a:ln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"/><Relationship Id="rId3" Type="http://schemas.openxmlformats.org/officeDocument/2006/relationships/image" Target="../media/image3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"/><Relationship Id="rId4" Type="http://schemas.openxmlformats.org/officeDocument/2006/relationships/image" Target="../media/image3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Relationship Id="rId3" Type="http://schemas.openxmlformats.org/officeDocument/2006/relationships/image" Target="../media/image3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"/><Relationship Id="rId3" Type="http://schemas.openxmlformats.org/officeDocument/2006/relationships/image" Target="../media/image3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"/><Relationship Id="rId4" Type="http://schemas.openxmlformats.org/officeDocument/2006/relationships/image" Target="../media/image4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"/><Relationship Id="rId3" Type="http://schemas.openxmlformats.org/officeDocument/2006/relationships/image" Target="../media/image41.png"/><Relationship Id="rId4" Type="http://schemas.openxmlformats.org/officeDocument/2006/relationships/image" Target="../media/image13.tif"/><Relationship Id="rId5" Type="http://schemas.openxmlformats.org/officeDocument/2006/relationships/image" Target="../media/image4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tif"/><Relationship Id="rId3" Type="http://schemas.openxmlformats.org/officeDocument/2006/relationships/image" Target="../media/image43.png"/><Relationship Id="rId4" Type="http://schemas.openxmlformats.org/officeDocument/2006/relationships/image" Target="../media/image15.tif"/><Relationship Id="rId5" Type="http://schemas.openxmlformats.org/officeDocument/2006/relationships/image" Target="../media/image4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"/><Relationship Id="rId4" Type="http://schemas.openxmlformats.org/officeDocument/2006/relationships/image" Target="../media/image4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"/><Relationship Id="rId3" Type="http://schemas.openxmlformats.org/officeDocument/2006/relationships/image" Target="../media/image47.png"/><Relationship Id="rId4" Type="http://schemas.openxmlformats.org/officeDocument/2006/relationships/image" Target="../media/image18.tif"/><Relationship Id="rId5" Type="http://schemas.openxmlformats.org/officeDocument/2006/relationships/image" Target="../media/image4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.ti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«Просвещенный абсолютизм»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«Просвещенный абсолютизм»</a:t>
            </a:r>
          </a:p>
        </p:txBody>
      </p:sp>
      <p:sp>
        <p:nvSpPr>
          <p:cNvPr id="135" name="Екатерины II (1762-1796)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Екатерины II (1762-1796)</a:t>
            </a:r>
          </a:p>
        </p:txBody>
      </p:sp>
      <p:sp>
        <p:nvSpPr>
          <p:cNvPr id="136" name="Выполнила:…"/>
          <p:cNvSpPr txBox="1"/>
          <p:nvPr/>
        </p:nvSpPr>
        <p:spPr>
          <a:xfrm>
            <a:off x="1323627" y="7150099"/>
            <a:ext cx="1035754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Выполнила:</a:t>
            </a:r>
          </a:p>
          <a:p>
            <a:pPr/>
            <a:r>
              <a:t>Преподаватель МПЭК РЭУ им. Г.В. Плеханова</a:t>
            </a:r>
          </a:p>
          <a:p>
            <a:pPr algn="l"/>
            <a:r>
              <a:t>Гробова А.В.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Изображение" descr="Изображение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65900" y="4953000"/>
            <a:ext cx="5575300" cy="4152900"/>
          </a:xfrm>
          <a:prstGeom prst="rect">
            <a:avLst/>
          </a:prstGeom>
        </p:spPr>
      </p:pic>
      <p:pic>
        <p:nvPicPr>
          <p:cNvPr id="208" name="Изображение" descr="Изображение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65900" y="736600"/>
            <a:ext cx="5575300" cy="4140200"/>
          </a:xfrm>
          <a:prstGeom prst="rect">
            <a:avLst/>
          </a:prstGeom>
        </p:spPr>
      </p:pic>
      <p:pic>
        <p:nvPicPr>
          <p:cNvPr id="209" name="Изображение" descr="Изображение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76300" y="736600"/>
            <a:ext cx="5575300" cy="8356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Изображение" descr="Изображение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43700" y="2895600"/>
            <a:ext cx="5384800" cy="6159500"/>
          </a:xfrm>
          <a:prstGeom prst="rect">
            <a:avLst/>
          </a:prstGeom>
        </p:spPr>
      </p:pic>
      <p:sp>
        <p:nvSpPr>
          <p:cNvPr id="212" name="«Наказ» Екатерины Великой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3991">
              <a:defRPr sz="5300"/>
            </a:lvl1pPr>
          </a:lstStyle>
          <a:p>
            <a:pPr/>
            <a:r>
              <a:t>«Наказ» Екатерины Великой</a:t>
            </a:r>
          </a:p>
        </p:txBody>
      </p:sp>
      <p:sp>
        <p:nvSpPr>
          <p:cNvPr id="213" name="Наставления для кодификационной Уложенной комиссии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Наставления для кодификационной Уложенной комиссии</a:t>
            </a:r>
          </a:p>
          <a:p>
            <a:pPr>
              <a:buBlip>
                <a:blip r:embed="rId3"/>
              </a:buBlip>
            </a:pPr>
            <a:r>
              <a:t>1767 г.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Реформы Екатерины Великой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Реформы Екатерины Великой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Губернская реформа 1775 г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9044">
              <a:defRPr sz="5700"/>
            </a:lvl1pPr>
          </a:lstStyle>
          <a:p>
            <a:pPr/>
            <a:r>
              <a:t>Губернская реформа 1775 г.</a:t>
            </a:r>
          </a:p>
        </p:txBody>
      </p:sp>
      <p:sp>
        <p:nvSpPr>
          <p:cNvPr id="218" name="«Учреждение для управления губерний Всероссийской империи»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«Учреждение для управления губерний Всероссийской империи»</a:t>
            </a:r>
          </a:p>
          <a:p>
            <a:pPr>
              <a:buBlip>
                <a:blip r:embed="rId2"/>
              </a:buBlip>
            </a:pPr>
            <a:r>
              <a:t>Принцип численности податного населения</a:t>
            </a:r>
          </a:p>
        </p:txBody>
      </p:sp>
      <p:grpSp>
        <p:nvGrpSpPr>
          <p:cNvPr id="221" name="Губерния…"/>
          <p:cNvGrpSpPr/>
          <p:nvPr/>
        </p:nvGrpSpPr>
        <p:grpSpPr>
          <a:xfrm>
            <a:off x="3593561" y="2925042"/>
            <a:ext cx="2463407" cy="1193801"/>
            <a:chOff x="0" y="0"/>
            <a:chExt cx="2463406" cy="1193800"/>
          </a:xfrm>
        </p:grpSpPr>
        <p:sp>
          <p:nvSpPr>
            <p:cNvPr id="219" name="Прямоугольник"/>
            <p:cNvSpPr/>
            <p:nvPr/>
          </p:nvSpPr>
          <p:spPr>
            <a:xfrm>
              <a:off x="-1" y="34056"/>
              <a:ext cx="2463407" cy="1125689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sp>
          <p:nvSpPr>
            <p:cNvPr id="220" name="Губерния…"/>
            <p:cNvSpPr txBox="1"/>
            <p:nvPr/>
          </p:nvSpPr>
          <p:spPr>
            <a:xfrm>
              <a:off x="-1" y="-1"/>
              <a:ext cx="2463407" cy="119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r>
                <a:t>Губерния</a:t>
              </a:r>
            </a:p>
            <a:p>
              <a: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r>
                <a:t>(50) </a:t>
              </a:r>
            </a:p>
          </p:txBody>
        </p:sp>
      </p:grpSp>
      <p:sp>
        <p:nvSpPr>
          <p:cNvPr id="222" name="Стрелка"/>
          <p:cNvSpPr/>
          <p:nvPr/>
        </p:nvSpPr>
        <p:spPr>
          <a:xfrm>
            <a:off x="6834233" y="3168650"/>
            <a:ext cx="1098602" cy="706589"/>
          </a:xfrm>
          <a:prstGeom prst="rightArrow">
            <a:avLst>
              <a:gd name="adj1" fmla="val 32000"/>
              <a:gd name="adj2" fmla="val 99507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grpSp>
        <p:nvGrpSpPr>
          <p:cNvPr id="225" name="Уезд"/>
          <p:cNvGrpSpPr/>
          <p:nvPr/>
        </p:nvGrpSpPr>
        <p:grpSpPr>
          <a:xfrm>
            <a:off x="8710099" y="2959098"/>
            <a:ext cx="1871020" cy="1125692"/>
            <a:chOff x="0" y="0"/>
            <a:chExt cx="1871018" cy="1125690"/>
          </a:xfrm>
        </p:grpSpPr>
        <p:sp>
          <p:nvSpPr>
            <p:cNvPr id="223" name="Прямоугольник"/>
            <p:cNvSpPr/>
            <p:nvPr/>
          </p:nvSpPr>
          <p:spPr>
            <a:xfrm>
              <a:off x="0" y="-1"/>
              <a:ext cx="1871019" cy="1125692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sp>
          <p:nvSpPr>
            <p:cNvPr id="224" name="Уезд"/>
            <p:cNvSpPr txBox="1"/>
            <p:nvPr/>
          </p:nvSpPr>
          <p:spPr>
            <a:xfrm>
              <a:off x="0" y="238993"/>
              <a:ext cx="187101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lvl1pPr>
            </a:lstStyle>
            <a:p>
              <a:pPr/>
              <a:r>
                <a:t>Уезд</a:t>
              </a:r>
            </a:p>
          </p:txBody>
        </p:sp>
      </p:grpSp>
      <p:grpSp>
        <p:nvGrpSpPr>
          <p:cNvPr id="228" name="1"/>
          <p:cNvGrpSpPr/>
          <p:nvPr/>
        </p:nvGrpSpPr>
        <p:grpSpPr>
          <a:xfrm>
            <a:off x="2777935" y="7471339"/>
            <a:ext cx="1270007" cy="1270007"/>
            <a:chOff x="0" y="0"/>
            <a:chExt cx="1270005" cy="1270005"/>
          </a:xfrm>
        </p:grpSpPr>
        <p:sp>
          <p:nvSpPr>
            <p:cNvPr id="226" name="Кружок"/>
            <p:cNvSpPr/>
            <p:nvPr/>
          </p:nvSpPr>
          <p:spPr>
            <a:xfrm>
              <a:off x="-1" y="-1"/>
              <a:ext cx="1270006" cy="1270006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sp>
          <p:nvSpPr>
            <p:cNvPr id="227" name="1"/>
            <p:cNvSpPr txBox="1"/>
            <p:nvPr/>
          </p:nvSpPr>
          <p:spPr>
            <a:xfrm>
              <a:off x="185987" y="311150"/>
              <a:ext cx="898028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231" name="10-12"/>
          <p:cNvGrpSpPr/>
          <p:nvPr/>
        </p:nvGrpSpPr>
        <p:grpSpPr>
          <a:xfrm>
            <a:off x="5369446" y="7028302"/>
            <a:ext cx="2278837" cy="2156081"/>
            <a:chOff x="0" y="0"/>
            <a:chExt cx="2278835" cy="2156080"/>
          </a:xfrm>
        </p:grpSpPr>
        <p:sp>
          <p:nvSpPr>
            <p:cNvPr id="229" name="Овал"/>
            <p:cNvSpPr/>
            <p:nvPr/>
          </p:nvSpPr>
          <p:spPr>
            <a:xfrm>
              <a:off x="-1" y="0"/>
              <a:ext cx="2278836" cy="2156081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sp>
          <p:nvSpPr>
            <p:cNvPr id="230" name="10-12"/>
            <p:cNvSpPr txBox="1"/>
            <p:nvPr/>
          </p:nvSpPr>
          <p:spPr>
            <a:xfrm>
              <a:off x="333726" y="754188"/>
              <a:ext cx="161138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lvl1pPr>
            </a:lstStyle>
            <a:p>
              <a:pPr/>
              <a:r>
                <a:t>10-12</a:t>
              </a:r>
            </a:p>
          </p:txBody>
        </p:sp>
      </p:grpSp>
      <p:grpSp>
        <p:nvGrpSpPr>
          <p:cNvPr id="234" name="20-30 тыс д.м.п."/>
          <p:cNvGrpSpPr/>
          <p:nvPr/>
        </p:nvGrpSpPr>
        <p:grpSpPr>
          <a:xfrm>
            <a:off x="9391734" y="6603529"/>
            <a:ext cx="3025871" cy="3005629"/>
            <a:chOff x="-1" y="-1"/>
            <a:chExt cx="3025869" cy="3005627"/>
          </a:xfrm>
        </p:grpSpPr>
        <p:sp>
          <p:nvSpPr>
            <p:cNvPr id="232" name="Овал"/>
            <p:cNvSpPr/>
            <p:nvPr/>
          </p:nvSpPr>
          <p:spPr>
            <a:xfrm>
              <a:off x="-2" y="-2"/>
              <a:ext cx="3025871" cy="3005629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50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sp>
          <p:nvSpPr>
            <p:cNvPr id="233" name="20-30 тыс д.м.п."/>
            <p:cNvSpPr txBox="1"/>
            <p:nvPr/>
          </p:nvSpPr>
          <p:spPr>
            <a:xfrm>
              <a:off x="443127" y="918611"/>
              <a:ext cx="2139613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lvl1pPr>
            </a:lstStyle>
            <a:p>
              <a:pPr/>
              <a:r>
                <a:t>20-30 тыс д.м.п.</a:t>
              </a:r>
            </a:p>
          </p:txBody>
        </p:sp>
      </p:grpSp>
      <p:sp>
        <p:nvSpPr>
          <p:cNvPr id="235" name="Стрелка"/>
          <p:cNvSpPr/>
          <p:nvPr/>
        </p:nvSpPr>
        <p:spPr>
          <a:xfrm>
            <a:off x="7826478" y="7543496"/>
            <a:ext cx="1098602" cy="1125689"/>
          </a:xfrm>
          <a:prstGeom prst="rightArrow">
            <a:avLst>
              <a:gd name="adj1" fmla="val 49333"/>
              <a:gd name="adj2" fmla="val 58500"/>
            </a:avLst>
          </a:prstGeom>
          <a:gradFill>
            <a:gsLst>
              <a:gs pos="0">
                <a:srgbClr val="B0C59B"/>
              </a:gs>
              <a:gs pos="100000">
                <a:srgbClr val="4E653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236" name="Стрелка"/>
          <p:cNvSpPr/>
          <p:nvPr/>
        </p:nvSpPr>
        <p:spPr>
          <a:xfrm>
            <a:off x="4315561" y="7734023"/>
            <a:ext cx="872680" cy="744639"/>
          </a:xfrm>
          <a:prstGeom prst="rightArrow">
            <a:avLst>
              <a:gd name="adj1" fmla="val 49333"/>
              <a:gd name="adj2" fmla="val 73561"/>
            </a:avLst>
          </a:prstGeom>
          <a:gradFill>
            <a:gsLst>
              <a:gs pos="0">
                <a:srgbClr val="B0C59B"/>
              </a:gs>
              <a:gs pos="100000">
                <a:srgbClr val="4E653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Жалованные грамот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6600"/>
            </a:lvl1pPr>
          </a:lstStyle>
          <a:p>
            <a:pPr/>
            <a:r>
              <a:t>Жалованные грамоты</a:t>
            </a:r>
          </a:p>
        </p:txBody>
      </p:sp>
      <p:sp>
        <p:nvSpPr>
          <p:cNvPr id="239" name="Жалованная грамота дворянству 1785 г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Жалованная грамота дворянству 1785 г.</a:t>
            </a:r>
          </a:p>
          <a:p>
            <a:pPr>
              <a:buBlip>
                <a:blip r:embed="rId2"/>
              </a:buBlip>
            </a:pPr>
            <a:r>
              <a:t>Жалованная грамота городам 1785 г.</a:t>
            </a:r>
          </a:p>
          <a:p>
            <a:pPr>
              <a:buBlip>
                <a:blip r:embed="rId2"/>
              </a:buBlip>
            </a:pPr>
            <a:r>
              <a:t>Жалованная грамота крестьянству …….</a:t>
            </a:r>
          </a:p>
        </p:txBody>
      </p:sp>
      <p:sp>
        <p:nvSpPr>
          <p:cNvPr id="240" name="Статуя свободы"/>
          <p:cNvSpPr/>
          <p:nvPr/>
        </p:nvSpPr>
        <p:spPr>
          <a:xfrm>
            <a:off x="7596737" y="3890526"/>
            <a:ext cx="605328" cy="1972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2" y="0"/>
                </a:moveTo>
                <a:cubicBezTo>
                  <a:pt x="4592" y="0"/>
                  <a:pt x="3156" y="190"/>
                  <a:pt x="3156" y="547"/>
                </a:cubicBezTo>
                <a:cubicBezTo>
                  <a:pt x="3156" y="547"/>
                  <a:pt x="3132" y="752"/>
                  <a:pt x="3442" y="847"/>
                </a:cubicBezTo>
                <a:lnTo>
                  <a:pt x="2629" y="847"/>
                </a:lnTo>
                <a:cubicBezTo>
                  <a:pt x="2629" y="847"/>
                  <a:pt x="2293" y="878"/>
                  <a:pt x="2293" y="1016"/>
                </a:cubicBezTo>
                <a:lnTo>
                  <a:pt x="2293" y="1407"/>
                </a:lnTo>
                <a:cubicBezTo>
                  <a:pt x="2293" y="1407"/>
                  <a:pt x="2296" y="1531"/>
                  <a:pt x="2733" y="1531"/>
                </a:cubicBezTo>
                <a:lnTo>
                  <a:pt x="2964" y="1531"/>
                </a:lnTo>
                <a:lnTo>
                  <a:pt x="3431" y="1895"/>
                </a:lnTo>
                <a:cubicBezTo>
                  <a:pt x="3431" y="1895"/>
                  <a:pt x="2915" y="2021"/>
                  <a:pt x="3145" y="2356"/>
                </a:cubicBezTo>
                <a:cubicBezTo>
                  <a:pt x="3150" y="2362"/>
                  <a:pt x="3151" y="2368"/>
                  <a:pt x="3156" y="2374"/>
                </a:cubicBezTo>
                <a:cubicBezTo>
                  <a:pt x="3156" y="2374"/>
                  <a:pt x="3192" y="2469"/>
                  <a:pt x="3629" y="2624"/>
                </a:cubicBezTo>
                <a:cubicBezTo>
                  <a:pt x="3629" y="2624"/>
                  <a:pt x="3145" y="2783"/>
                  <a:pt x="3525" y="2931"/>
                </a:cubicBezTo>
                <a:cubicBezTo>
                  <a:pt x="3525" y="2931"/>
                  <a:pt x="3800" y="3006"/>
                  <a:pt x="3800" y="3154"/>
                </a:cubicBezTo>
                <a:cubicBezTo>
                  <a:pt x="3800" y="3154"/>
                  <a:pt x="3837" y="3362"/>
                  <a:pt x="4251" y="3361"/>
                </a:cubicBezTo>
                <a:cubicBezTo>
                  <a:pt x="4251" y="3361"/>
                  <a:pt x="4352" y="4099"/>
                  <a:pt x="5318" y="4963"/>
                </a:cubicBezTo>
                <a:cubicBezTo>
                  <a:pt x="5318" y="4963"/>
                  <a:pt x="5617" y="5141"/>
                  <a:pt x="4927" y="5832"/>
                </a:cubicBezTo>
                <a:lnTo>
                  <a:pt x="4630" y="6202"/>
                </a:lnTo>
                <a:cubicBezTo>
                  <a:pt x="4630" y="6202"/>
                  <a:pt x="4455" y="6333"/>
                  <a:pt x="4938" y="6421"/>
                </a:cubicBezTo>
                <a:cubicBezTo>
                  <a:pt x="4938" y="6421"/>
                  <a:pt x="5351" y="6436"/>
                  <a:pt x="5351" y="6644"/>
                </a:cubicBezTo>
                <a:cubicBezTo>
                  <a:pt x="5351" y="6852"/>
                  <a:pt x="5697" y="6887"/>
                  <a:pt x="5697" y="6887"/>
                </a:cubicBezTo>
                <a:cubicBezTo>
                  <a:pt x="5697" y="6887"/>
                  <a:pt x="6168" y="7059"/>
                  <a:pt x="6203" y="7411"/>
                </a:cubicBezTo>
                <a:cubicBezTo>
                  <a:pt x="6237" y="7764"/>
                  <a:pt x="6479" y="7833"/>
                  <a:pt x="6445" y="8048"/>
                </a:cubicBezTo>
                <a:cubicBezTo>
                  <a:pt x="6410" y="8263"/>
                  <a:pt x="5539" y="8449"/>
                  <a:pt x="5636" y="8815"/>
                </a:cubicBezTo>
                <a:cubicBezTo>
                  <a:pt x="5734" y="9182"/>
                  <a:pt x="6147" y="9860"/>
                  <a:pt x="5917" y="10015"/>
                </a:cubicBezTo>
                <a:cubicBezTo>
                  <a:pt x="5687" y="10171"/>
                  <a:pt x="5585" y="10284"/>
                  <a:pt x="5636" y="10636"/>
                </a:cubicBezTo>
                <a:cubicBezTo>
                  <a:pt x="5688" y="10989"/>
                  <a:pt x="6282" y="11553"/>
                  <a:pt x="6236" y="11652"/>
                </a:cubicBezTo>
                <a:cubicBezTo>
                  <a:pt x="6236" y="11652"/>
                  <a:pt x="6328" y="12881"/>
                  <a:pt x="6236" y="13191"/>
                </a:cubicBezTo>
                <a:cubicBezTo>
                  <a:pt x="6144" y="13502"/>
                  <a:pt x="5917" y="14052"/>
                  <a:pt x="5917" y="14094"/>
                </a:cubicBezTo>
                <a:cubicBezTo>
                  <a:pt x="5917" y="14136"/>
                  <a:pt x="5917" y="14518"/>
                  <a:pt x="5917" y="14588"/>
                </a:cubicBezTo>
                <a:cubicBezTo>
                  <a:pt x="5917" y="14659"/>
                  <a:pt x="5917" y="15096"/>
                  <a:pt x="5917" y="15096"/>
                </a:cubicBezTo>
                <a:lnTo>
                  <a:pt x="5966" y="15152"/>
                </a:lnTo>
                <a:lnTo>
                  <a:pt x="4339" y="15152"/>
                </a:lnTo>
                <a:cubicBezTo>
                  <a:pt x="3352" y="15152"/>
                  <a:pt x="2546" y="15400"/>
                  <a:pt x="2546" y="15702"/>
                </a:cubicBezTo>
                <a:lnTo>
                  <a:pt x="2546" y="17057"/>
                </a:lnTo>
                <a:cubicBezTo>
                  <a:pt x="2546" y="17143"/>
                  <a:pt x="2612" y="17224"/>
                  <a:pt x="2727" y="17297"/>
                </a:cubicBezTo>
                <a:lnTo>
                  <a:pt x="0" y="17297"/>
                </a:lnTo>
                <a:lnTo>
                  <a:pt x="0" y="18355"/>
                </a:lnTo>
                <a:lnTo>
                  <a:pt x="1006" y="18355"/>
                </a:lnTo>
                <a:lnTo>
                  <a:pt x="1006" y="21600"/>
                </a:lnTo>
                <a:lnTo>
                  <a:pt x="20594" y="21600"/>
                </a:lnTo>
                <a:lnTo>
                  <a:pt x="20594" y="18355"/>
                </a:lnTo>
                <a:lnTo>
                  <a:pt x="21600" y="18355"/>
                </a:lnTo>
                <a:lnTo>
                  <a:pt x="21600" y="17297"/>
                </a:lnTo>
                <a:lnTo>
                  <a:pt x="18873" y="17297"/>
                </a:lnTo>
                <a:cubicBezTo>
                  <a:pt x="18988" y="17224"/>
                  <a:pt x="19054" y="17143"/>
                  <a:pt x="19054" y="17057"/>
                </a:cubicBezTo>
                <a:lnTo>
                  <a:pt x="19054" y="15702"/>
                </a:lnTo>
                <a:cubicBezTo>
                  <a:pt x="19054" y="15400"/>
                  <a:pt x="18248" y="15152"/>
                  <a:pt x="17261" y="15152"/>
                </a:cubicBezTo>
                <a:lnTo>
                  <a:pt x="16326" y="15152"/>
                </a:lnTo>
                <a:lnTo>
                  <a:pt x="16398" y="13571"/>
                </a:lnTo>
                <a:cubicBezTo>
                  <a:pt x="16398" y="13571"/>
                  <a:pt x="16214" y="12766"/>
                  <a:pt x="16398" y="12639"/>
                </a:cubicBezTo>
                <a:cubicBezTo>
                  <a:pt x="16582" y="12512"/>
                  <a:pt x="16860" y="12315"/>
                  <a:pt x="17085" y="12174"/>
                </a:cubicBezTo>
                <a:cubicBezTo>
                  <a:pt x="17256" y="12066"/>
                  <a:pt x="17165" y="11783"/>
                  <a:pt x="17113" y="11652"/>
                </a:cubicBezTo>
                <a:lnTo>
                  <a:pt x="17179" y="11652"/>
                </a:lnTo>
                <a:cubicBezTo>
                  <a:pt x="17144" y="11630"/>
                  <a:pt x="17116" y="11607"/>
                  <a:pt x="17085" y="11585"/>
                </a:cubicBezTo>
                <a:cubicBezTo>
                  <a:pt x="16360" y="11051"/>
                  <a:pt x="16953" y="10623"/>
                  <a:pt x="16953" y="10623"/>
                </a:cubicBezTo>
                <a:cubicBezTo>
                  <a:pt x="18839" y="10961"/>
                  <a:pt x="19389" y="10481"/>
                  <a:pt x="19389" y="10481"/>
                </a:cubicBezTo>
                <a:cubicBezTo>
                  <a:pt x="19389" y="10368"/>
                  <a:pt x="20355" y="8996"/>
                  <a:pt x="20528" y="8679"/>
                </a:cubicBezTo>
                <a:cubicBezTo>
                  <a:pt x="20700" y="8361"/>
                  <a:pt x="20181" y="8250"/>
                  <a:pt x="20181" y="8250"/>
                </a:cubicBezTo>
                <a:lnTo>
                  <a:pt x="21182" y="7752"/>
                </a:lnTo>
                <a:lnTo>
                  <a:pt x="19334" y="7408"/>
                </a:lnTo>
                <a:lnTo>
                  <a:pt x="18460" y="7847"/>
                </a:lnTo>
                <a:cubicBezTo>
                  <a:pt x="18339" y="7932"/>
                  <a:pt x="18147" y="7933"/>
                  <a:pt x="18147" y="7933"/>
                </a:cubicBezTo>
                <a:lnTo>
                  <a:pt x="17250" y="7541"/>
                </a:lnTo>
                <a:cubicBezTo>
                  <a:pt x="17181" y="7499"/>
                  <a:pt x="16283" y="7028"/>
                  <a:pt x="16008" y="6647"/>
                </a:cubicBezTo>
                <a:cubicBezTo>
                  <a:pt x="16008" y="6647"/>
                  <a:pt x="15991" y="6552"/>
                  <a:pt x="15111" y="6372"/>
                </a:cubicBezTo>
                <a:cubicBezTo>
                  <a:pt x="15111" y="6372"/>
                  <a:pt x="13403" y="5990"/>
                  <a:pt x="13489" y="5646"/>
                </a:cubicBezTo>
                <a:cubicBezTo>
                  <a:pt x="13489" y="5646"/>
                  <a:pt x="13972" y="5268"/>
                  <a:pt x="14011" y="5020"/>
                </a:cubicBezTo>
                <a:lnTo>
                  <a:pt x="16260" y="4781"/>
                </a:lnTo>
                <a:lnTo>
                  <a:pt x="13918" y="4781"/>
                </a:lnTo>
                <a:cubicBezTo>
                  <a:pt x="13880" y="4732"/>
                  <a:pt x="13826" y="4675"/>
                  <a:pt x="13753" y="4617"/>
                </a:cubicBezTo>
                <a:lnTo>
                  <a:pt x="15353" y="4084"/>
                </a:lnTo>
                <a:lnTo>
                  <a:pt x="13390" y="4406"/>
                </a:lnTo>
                <a:cubicBezTo>
                  <a:pt x="13256" y="4348"/>
                  <a:pt x="13093" y="4295"/>
                  <a:pt x="12895" y="4251"/>
                </a:cubicBezTo>
                <a:lnTo>
                  <a:pt x="13599" y="3581"/>
                </a:lnTo>
                <a:lnTo>
                  <a:pt x="12191" y="4155"/>
                </a:lnTo>
                <a:cubicBezTo>
                  <a:pt x="12045" y="4145"/>
                  <a:pt x="11884" y="4138"/>
                  <a:pt x="11713" y="4138"/>
                </a:cubicBezTo>
                <a:cubicBezTo>
                  <a:pt x="11713" y="4138"/>
                  <a:pt x="11611" y="4136"/>
                  <a:pt x="11449" y="4139"/>
                </a:cubicBezTo>
                <a:lnTo>
                  <a:pt x="10454" y="3481"/>
                </a:lnTo>
                <a:lnTo>
                  <a:pt x="10690" y="4192"/>
                </a:lnTo>
                <a:cubicBezTo>
                  <a:pt x="10530" y="4212"/>
                  <a:pt x="10368" y="4238"/>
                  <a:pt x="10212" y="4274"/>
                </a:cubicBezTo>
                <a:lnTo>
                  <a:pt x="8133" y="3934"/>
                </a:lnTo>
                <a:lnTo>
                  <a:pt x="9695" y="4455"/>
                </a:lnTo>
                <a:cubicBezTo>
                  <a:pt x="9604" y="4503"/>
                  <a:pt x="9529" y="4558"/>
                  <a:pt x="9469" y="4622"/>
                </a:cubicBezTo>
                <a:lnTo>
                  <a:pt x="7402" y="4625"/>
                </a:lnTo>
                <a:lnTo>
                  <a:pt x="9348" y="4830"/>
                </a:lnTo>
                <a:cubicBezTo>
                  <a:pt x="9340" y="4864"/>
                  <a:pt x="9337" y="4900"/>
                  <a:pt x="9337" y="4938"/>
                </a:cubicBezTo>
                <a:cubicBezTo>
                  <a:pt x="9337" y="4938"/>
                  <a:pt x="9323" y="4957"/>
                  <a:pt x="9315" y="4992"/>
                </a:cubicBezTo>
                <a:lnTo>
                  <a:pt x="8215" y="5123"/>
                </a:lnTo>
                <a:lnTo>
                  <a:pt x="9315" y="5111"/>
                </a:lnTo>
                <a:cubicBezTo>
                  <a:pt x="9332" y="5197"/>
                  <a:pt x="9386" y="5305"/>
                  <a:pt x="9541" y="5419"/>
                </a:cubicBezTo>
                <a:cubicBezTo>
                  <a:pt x="9541" y="5419"/>
                  <a:pt x="9716" y="5582"/>
                  <a:pt x="8974" y="5545"/>
                </a:cubicBezTo>
                <a:cubicBezTo>
                  <a:pt x="8974" y="5545"/>
                  <a:pt x="7456" y="5144"/>
                  <a:pt x="6698" y="3853"/>
                </a:cubicBezTo>
                <a:cubicBezTo>
                  <a:pt x="6698" y="3853"/>
                  <a:pt x="5834" y="2625"/>
                  <a:pt x="5213" y="2170"/>
                </a:cubicBezTo>
                <a:lnTo>
                  <a:pt x="4872" y="1915"/>
                </a:lnTo>
                <a:lnTo>
                  <a:pt x="5559" y="1534"/>
                </a:lnTo>
                <a:lnTo>
                  <a:pt x="5906" y="1534"/>
                </a:lnTo>
                <a:cubicBezTo>
                  <a:pt x="5906" y="1534"/>
                  <a:pt x="6263" y="1541"/>
                  <a:pt x="6263" y="1291"/>
                </a:cubicBezTo>
                <a:lnTo>
                  <a:pt x="6263" y="970"/>
                </a:lnTo>
                <a:cubicBezTo>
                  <a:pt x="6263" y="970"/>
                  <a:pt x="6249" y="864"/>
                  <a:pt x="5812" y="864"/>
                </a:cubicBezTo>
                <a:lnTo>
                  <a:pt x="5032" y="864"/>
                </a:lnTo>
                <a:cubicBezTo>
                  <a:pt x="5032" y="864"/>
                  <a:pt x="4719" y="490"/>
                  <a:pt x="5076" y="211"/>
                </a:cubicBezTo>
                <a:cubicBezTo>
                  <a:pt x="5076" y="211"/>
                  <a:pt x="4730" y="244"/>
                  <a:pt x="4592" y="304"/>
                </a:cubicBezTo>
                <a:lnTo>
                  <a:pt x="4592" y="0"/>
                </a:lnTo>
                <a:close/>
              </a:path>
            </a:pathLst>
          </a:custGeom>
          <a:gradFill>
            <a:gsLst>
              <a:gs pos="0">
                <a:srgbClr val="B0C59B"/>
              </a:gs>
              <a:gs pos="100000">
                <a:srgbClr val="4E653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241" name="Книга"/>
          <p:cNvSpPr/>
          <p:nvPr/>
        </p:nvSpPr>
        <p:spPr>
          <a:xfrm>
            <a:off x="7205919" y="2604736"/>
            <a:ext cx="1386960" cy="1125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242" name="Знак стоп рукой"/>
          <p:cNvSpPr/>
          <p:nvPr/>
        </p:nvSpPr>
        <p:spPr>
          <a:xfrm>
            <a:off x="7547209" y="8134394"/>
            <a:ext cx="704384" cy="1125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9829" y="0"/>
                  <a:pt x="9040" y="496"/>
                  <a:pt x="9040" y="1105"/>
                </a:cubicBezTo>
                <a:lnTo>
                  <a:pt x="9040" y="10920"/>
                </a:lnTo>
                <a:lnTo>
                  <a:pt x="8048" y="10920"/>
                </a:lnTo>
                <a:lnTo>
                  <a:pt x="8048" y="2365"/>
                </a:lnTo>
                <a:cubicBezTo>
                  <a:pt x="8048" y="1756"/>
                  <a:pt x="7256" y="1263"/>
                  <a:pt x="6283" y="1263"/>
                </a:cubicBezTo>
                <a:cubicBezTo>
                  <a:pt x="5309" y="1263"/>
                  <a:pt x="4520" y="1756"/>
                  <a:pt x="4520" y="2365"/>
                </a:cubicBezTo>
                <a:lnTo>
                  <a:pt x="4520" y="10920"/>
                </a:lnTo>
                <a:lnTo>
                  <a:pt x="3528" y="10920"/>
                </a:lnTo>
                <a:lnTo>
                  <a:pt x="3528" y="5727"/>
                </a:lnTo>
                <a:cubicBezTo>
                  <a:pt x="3528" y="5118"/>
                  <a:pt x="2736" y="4622"/>
                  <a:pt x="1763" y="4622"/>
                </a:cubicBezTo>
                <a:cubicBezTo>
                  <a:pt x="789" y="4622"/>
                  <a:pt x="0" y="5118"/>
                  <a:pt x="0" y="5727"/>
                </a:cubicBezTo>
                <a:lnTo>
                  <a:pt x="0" y="14852"/>
                </a:lnTo>
                <a:cubicBezTo>
                  <a:pt x="0" y="18582"/>
                  <a:pt x="4832" y="21600"/>
                  <a:pt x="10786" y="21600"/>
                </a:cubicBezTo>
                <a:cubicBezTo>
                  <a:pt x="16741" y="21600"/>
                  <a:pt x="21573" y="18577"/>
                  <a:pt x="21573" y="14852"/>
                </a:cubicBezTo>
                <a:lnTo>
                  <a:pt x="21600" y="14852"/>
                </a:lnTo>
                <a:lnTo>
                  <a:pt x="21600" y="6172"/>
                </a:lnTo>
                <a:cubicBezTo>
                  <a:pt x="19653" y="6172"/>
                  <a:pt x="18072" y="7163"/>
                  <a:pt x="18072" y="8381"/>
                </a:cubicBezTo>
                <a:lnTo>
                  <a:pt x="18072" y="10920"/>
                </a:lnTo>
                <a:lnTo>
                  <a:pt x="17088" y="10920"/>
                </a:lnTo>
                <a:lnTo>
                  <a:pt x="17088" y="2365"/>
                </a:lnTo>
                <a:cubicBezTo>
                  <a:pt x="17088" y="1756"/>
                  <a:pt x="16296" y="1263"/>
                  <a:pt x="15323" y="1263"/>
                </a:cubicBezTo>
                <a:cubicBezTo>
                  <a:pt x="14349" y="1263"/>
                  <a:pt x="13560" y="1756"/>
                  <a:pt x="13560" y="2365"/>
                </a:cubicBezTo>
                <a:lnTo>
                  <a:pt x="13560" y="10920"/>
                </a:lnTo>
                <a:lnTo>
                  <a:pt x="12568" y="10920"/>
                </a:lnTo>
                <a:lnTo>
                  <a:pt x="12568" y="1105"/>
                </a:lnTo>
                <a:cubicBezTo>
                  <a:pt x="12568" y="496"/>
                  <a:pt x="11776" y="0"/>
                  <a:pt x="10803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243" name="Большой палец вверх"/>
          <p:cNvSpPr/>
          <p:nvPr/>
        </p:nvSpPr>
        <p:spPr>
          <a:xfrm>
            <a:off x="7324236" y="6193337"/>
            <a:ext cx="1353503" cy="1483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99" fill="norm" stroke="1" extrusionOk="0">
                <a:moveTo>
                  <a:pt x="8533" y="21599"/>
                </a:moveTo>
                <a:cubicBezTo>
                  <a:pt x="8363" y="21598"/>
                  <a:pt x="8192" y="21541"/>
                  <a:pt x="8054" y="21420"/>
                </a:cubicBezTo>
                <a:cubicBezTo>
                  <a:pt x="7531" y="20961"/>
                  <a:pt x="6970" y="20158"/>
                  <a:pt x="7087" y="18865"/>
                </a:cubicBezTo>
                <a:cubicBezTo>
                  <a:pt x="7292" y="16602"/>
                  <a:pt x="9344" y="15885"/>
                  <a:pt x="7908" y="13450"/>
                </a:cubicBezTo>
                <a:cubicBezTo>
                  <a:pt x="7908" y="13450"/>
                  <a:pt x="6742" y="13579"/>
                  <a:pt x="4459" y="13169"/>
                </a:cubicBezTo>
                <a:cubicBezTo>
                  <a:pt x="2536" y="12823"/>
                  <a:pt x="1728" y="13047"/>
                  <a:pt x="884" y="12630"/>
                </a:cubicBezTo>
                <a:cubicBezTo>
                  <a:pt x="-570" y="11912"/>
                  <a:pt x="-101" y="10157"/>
                  <a:pt x="1349" y="9596"/>
                </a:cubicBezTo>
                <a:cubicBezTo>
                  <a:pt x="110" y="8849"/>
                  <a:pt x="-255" y="7122"/>
                  <a:pt x="1873" y="6360"/>
                </a:cubicBezTo>
                <a:cubicBezTo>
                  <a:pt x="682" y="5207"/>
                  <a:pt x="668" y="3741"/>
                  <a:pt x="2539" y="3247"/>
                </a:cubicBezTo>
                <a:cubicBezTo>
                  <a:pt x="1295" y="2032"/>
                  <a:pt x="2436" y="572"/>
                  <a:pt x="3759" y="572"/>
                </a:cubicBezTo>
                <a:cubicBezTo>
                  <a:pt x="13755" y="572"/>
                  <a:pt x="12101" y="1257"/>
                  <a:pt x="15234" y="1257"/>
                </a:cubicBezTo>
                <a:cubicBezTo>
                  <a:pt x="18665" y="1257"/>
                  <a:pt x="21030" y="0"/>
                  <a:pt x="21030" y="0"/>
                </a:cubicBezTo>
                <a:lnTo>
                  <a:pt x="21030" y="9770"/>
                </a:lnTo>
                <a:cubicBezTo>
                  <a:pt x="21030" y="9770"/>
                  <a:pt x="18103" y="10541"/>
                  <a:pt x="16154" y="11486"/>
                </a:cubicBezTo>
                <a:cubicBezTo>
                  <a:pt x="15350" y="11877"/>
                  <a:pt x="14504" y="12389"/>
                  <a:pt x="13676" y="14986"/>
                </a:cubicBezTo>
                <a:cubicBezTo>
                  <a:pt x="12912" y="17381"/>
                  <a:pt x="11140" y="17638"/>
                  <a:pt x="10515" y="18619"/>
                </a:cubicBezTo>
                <a:cubicBezTo>
                  <a:pt x="10128" y="19147"/>
                  <a:pt x="9578" y="20368"/>
                  <a:pt x="9220" y="21174"/>
                </a:cubicBezTo>
                <a:cubicBezTo>
                  <a:pt x="9099" y="21446"/>
                  <a:pt x="8817" y="21600"/>
                  <a:pt x="8533" y="21599"/>
                </a:cubicBez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Изображение" descr="Изображение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01700" y="3022600"/>
            <a:ext cx="11176000" cy="5981700"/>
          </a:xfrm>
          <a:prstGeom prst="rect">
            <a:avLst/>
          </a:prstGeom>
        </p:spPr>
      </p:pic>
      <p:sp>
        <p:nvSpPr>
          <p:cNvPr id="246" name="Внешняя политика Екатены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85572">
              <a:defRPr sz="4600"/>
            </a:lvl1pPr>
          </a:lstStyle>
          <a:p>
            <a:pPr/>
            <a:r>
              <a:t>Внешняя политика Екатены II</a:t>
            </a:r>
          </a:p>
        </p:txBody>
      </p:sp>
      <p:sp>
        <p:nvSpPr>
          <p:cNvPr id="247" name="Русско-турецкая война (1768-1774 гг.)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spcBef>
                <a:spcPts val="1100"/>
              </a:spcBef>
              <a:defRPr sz="3500"/>
            </a:lvl1pPr>
          </a:lstStyle>
          <a:p>
            <a:pPr/>
            <a:r>
              <a:t>Русско-турецкая война (1768-1774 гг.)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Изображение"/>
          <p:cNvGrpSpPr/>
          <p:nvPr/>
        </p:nvGrpSpPr>
        <p:grpSpPr>
          <a:xfrm>
            <a:off x="3027665" y="215668"/>
            <a:ext cx="8123661" cy="8645057"/>
            <a:chOff x="0" y="0"/>
            <a:chExt cx="8123659" cy="8645056"/>
          </a:xfrm>
        </p:grpSpPr>
        <p:pic>
          <p:nvPicPr>
            <p:cNvPr id="249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400" y="254000"/>
              <a:ext cx="7590261" cy="8060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123661" cy="8645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2" name="И.К. Айвазовский «Чесменский бой»"/>
          <p:cNvSpPr txBox="1"/>
          <p:nvPr/>
        </p:nvSpPr>
        <p:spPr>
          <a:xfrm>
            <a:off x="3084464" y="8721473"/>
            <a:ext cx="80100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И.К. Айвазовский «Чесменский бой»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Изображение"/>
          <p:cNvGrpSpPr/>
          <p:nvPr/>
        </p:nvGrpSpPr>
        <p:grpSpPr>
          <a:xfrm>
            <a:off x="1075062" y="2498717"/>
            <a:ext cx="4565470" cy="4832368"/>
            <a:chOff x="0" y="0"/>
            <a:chExt cx="4565469" cy="4832367"/>
          </a:xfrm>
        </p:grpSpPr>
        <p:pic>
          <p:nvPicPr>
            <p:cNvPr id="254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400" y="254000"/>
              <a:ext cx="4032070" cy="4248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65470" cy="4832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9" name="Изображение"/>
          <p:cNvGrpSpPr/>
          <p:nvPr/>
        </p:nvGrpSpPr>
        <p:grpSpPr>
          <a:xfrm>
            <a:off x="6025790" y="2566517"/>
            <a:ext cx="4521902" cy="4832368"/>
            <a:chOff x="-1" y="0"/>
            <a:chExt cx="4521900" cy="4832367"/>
          </a:xfrm>
        </p:grpSpPr>
        <p:pic>
          <p:nvPicPr>
            <p:cNvPr id="257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9400" y="254000"/>
              <a:ext cx="3988500" cy="42481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0"/>
              <a:ext cx="4521902" cy="4832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0" name="Медаль «В память Чесменской битвы»"/>
          <p:cNvSpPr txBox="1"/>
          <p:nvPr/>
        </p:nvSpPr>
        <p:spPr>
          <a:xfrm>
            <a:off x="2214497" y="1244599"/>
            <a:ext cx="8048804" cy="673101"/>
          </a:xfrm>
          <a:prstGeom prst="rect">
            <a:avLst/>
          </a:prstGeom>
          <a:ln w="25400">
            <a:solidFill>
              <a:srgbClr val="89857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Медаль «В память Чесменской битвы»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Русско-турецкая войн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4">
              <a:defRPr sz="6100"/>
            </a:lvl1pPr>
          </a:lstStyle>
          <a:p>
            <a:pPr/>
            <a:r>
              <a:t>Русско-турецкая война</a:t>
            </a:r>
          </a:p>
        </p:txBody>
      </p:sp>
      <p:sp>
        <p:nvSpPr>
          <p:cNvPr id="263" name="А.В. Суворов…"/>
          <p:cNvSpPr txBox="1"/>
          <p:nvPr>
            <p:ph type="body" sz="half" idx="1"/>
          </p:nvPr>
        </p:nvSpPr>
        <p:spPr>
          <a:xfrm>
            <a:off x="850899" y="4968356"/>
            <a:ext cx="11783701" cy="3997845"/>
          </a:xfrm>
          <a:prstGeom prst="rect">
            <a:avLst/>
          </a:prstGeom>
        </p:spPr>
        <p:txBody>
          <a:bodyPr/>
          <a:lstStyle/>
          <a:p>
            <a:pPr marL="339087" indent="-339087" defTabSz="519937">
              <a:spcBef>
                <a:spcPts val="2900"/>
              </a:spcBef>
              <a:buBlip>
                <a:blip r:embed="rId2"/>
              </a:buBlip>
              <a:defRPr sz="2900"/>
            </a:pPr>
            <a:r>
              <a:t>А.В. Суворов</a:t>
            </a:r>
          </a:p>
          <a:p>
            <a:pPr marL="339087" indent="-339087" defTabSz="519937">
              <a:spcBef>
                <a:spcPts val="2900"/>
              </a:spcBef>
              <a:buBlip>
                <a:blip r:embed="rId2"/>
              </a:buBlip>
              <a:defRPr sz="2900"/>
            </a:pPr>
            <a:r>
              <a:t>П.А. Румянцев</a:t>
            </a:r>
          </a:p>
          <a:p>
            <a:pPr marL="339087" indent="-339087" defTabSz="519937">
              <a:spcBef>
                <a:spcPts val="2900"/>
              </a:spcBef>
              <a:buBlip>
                <a:blip r:embed="rId2"/>
              </a:buBlip>
              <a:defRPr sz="2900"/>
            </a:pPr>
            <a:r>
              <a:t>А.Г. Орлов </a:t>
            </a:r>
          </a:p>
          <a:p>
            <a:pPr marL="339087" indent="-339087" defTabSz="519937">
              <a:spcBef>
                <a:spcPts val="2900"/>
              </a:spcBef>
              <a:buBlip>
                <a:blip r:embed="rId2"/>
              </a:buBlip>
              <a:defRPr sz="2900"/>
            </a:pPr>
          </a:p>
          <a:p>
            <a:pPr marL="339087" indent="-339087" defTabSz="519937">
              <a:spcBef>
                <a:spcPts val="2900"/>
              </a:spcBef>
              <a:buBlip>
                <a:blip r:embed="rId2"/>
              </a:buBlip>
              <a:defRPr sz="2900"/>
            </a:pPr>
            <a:r>
              <a:t>Итог: КЮЧУК-КАЙНАРДЖИНСКИЙ МИР</a:t>
            </a:r>
          </a:p>
        </p:txBody>
      </p:sp>
      <p:grpSp>
        <p:nvGrpSpPr>
          <p:cNvPr id="266" name="Изображение"/>
          <p:cNvGrpSpPr/>
          <p:nvPr/>
        </p:nvGrpSpPr>
        <p:grpSpPr>
          <a:xfrm>
            <a:off x="3726624" y="2389920"/>
            <a:ext cx="9029301" cy="5564926"/>
            <a:chOff x="0" y="0"/>
            <a:chExt cx="9029300" cy="5564925"/>
          </a:xfrm>
        </p:grpSpPr>
        <p:pic>
          <p:nvPicPr>
            <p:cNvPr id="264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9400" y="254000"/>
              <a:ext cx="8495901" cy="4980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9029301" cy="5564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7" name="«Аллегория победы Екатерины 11 над турками»…"/>
          <p:cNvSpPr txBox="1"/>
          <p:nvPr/>
        </p:nvSpPr>
        <p:spPr>
          <a:xfrm>
            <a:off x="4466776" y="7813998"/>
            <a:ext cx="808810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«Аллегория победы Екатерины 11 над турками»</a:t>
            </a:r>
          </a:p>
          <a:p>
            <a:pPr>
              <a:defRPr sz="2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Стефано Торелли, 1772 г.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Изображение" descr="Изображение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01700" y="3022600"/>
            <a:ext cx="11176000" cy="5981700"/>
          </a:xfrm>
          <a:prstGeom prst="rect">
            <a:avLst/>
          </a:prstGeom>
        </p:spPr>
      </p:pic>
      <p:sp>
        <p:nvSpPr>
          <p:cNvPr id="270" name="Русско-турецкая война 1787-1792 гг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8835">
              <a:defRPr sz="4000"/>
            </a:lvl1pPr>
          </a:lstStyle>
          <a:p>
            <a:pPr/>
            <a:r>
              <a:t>Русско-турецкая война 1787-1792 гг.</a:t>
            </a:r>
          </a:p>
        </p:txBody>
      </p:sp>
      <p:sp>
        <p:nvSpPr>
          <p:cNvPr id="271" name="Ясский мир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spcBef>
                <a:spcPts val="1100"/>
              </a:spcBef>
              <a:defRPr sz="3500"/>
            </a:lvl1pPr>
          </a:lstStyle>
          <a:p>
            <a:pPr/>
            <a:r>
              <a:t>Ясский мир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Изображение" descr="Изображение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3060" y="1492250"/>
            <a:ext cx="5181603" cy="6781800"/>
          </a:xfrm>
          <a:prstGeom prst="rect">
            <a:avLst/>
          </a:prstGeom>
        </p:spPr>
      </p:pic>
      <p:sp>
        <p:nvSpPr>
          <p:cNvPr id="139" name="София августа фредерика ангальт-цербтска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София августа фредерика ангальт-цербтская</a:t>
            </a:r>
          </a:p>
        </p:txBody>
      </p:sp>
      <p:pic>
        <p:nvPicPr>
          <p:cNvPr id="140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3692" y="5105400"/>
            <a:ext cx="2958016" cy="3863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Изображение"/>
          <p:cNvGrpSpPr/>
          <p:nvPr/>
        </p:nvGrpSpPr>
        <p:grpSpPr>
          <a:xfrm>
            <a:off x="858131" y="1506864"/>
            <a:ext cx="11288539" cy="6512970"/>
            <a:chOff x="-1" y="0"/>
            <a:chExt cx="11288537" cy="6512969"/>
          </a:xfrm>
        </p:grpSpPr>
        <p:pic>
          <p:nvPicPr>
            <p:cNvPr id="273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398" y="254000"/>
              <a:ext cx="10755139" cy="5928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0"/>
              <a:ext cx="11288539" cy="651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Штурм Измаила. С.П.Шифляр"/>
          <p:cNvSpPr txBox="1"/>
          <p:nvPr/>
        </p:nvSpPr>
        <p:spPr>
          <a:xfrm>
            <a:off x="966101" y="7912099"/>
            <a:ext cx="775298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Штурм Измаила. С.П.Шифляр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Изображение"/>
          <p:cNvGrpSpPr/>
          <p:nvPr/>
        </p:nvGrpSpPr>
        <p:grpSpPr>
          <a:xfrm>
            <a:off x="1515906" y="2360979"/>
            <a:ext cx="10201748" cy="5031644"/>
            <a:chOff x="0" y="0"/>
            <a:chExt cx="10201746" cy="5031642"/>
          </a:xfrm>
        </p:grpSpPr>
        <p:pic>
          <p:nvPicPr>
            <p:cNvPr id="278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399" y="254000"/>
              <a:ext cx="9668348" cy="444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0201748" cy="5031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1" name="Сражение при Рымнике. Неизвестный автор"/>
          <p:cNvSpPr txBox="1"/>
          <p:nvPr/>
        </p:nvSpPr>
        <p:spPr>
          <a:xfrm>
            <a:off x="1878013" y="7248762"/>
            <a:ext cx="947752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Сражение при Рымнике. Неизвестный автор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Разделы Польш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Разделы Польши </a:t>
            </a:r>
          </a:p>
        </p:txBody>
      </p:sp>
      <p:sp>
        <p:nvSpPr>
          <p:cNvPr id="284" name="1772 г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z="5200">
                <a:solidFill>
                  <a:srgbClr val="ED3833"/>
                </a:solidFill>
              </a:defRPr>
            </a:pPr>
            <a:r>
              <a:t>1772 г.</a:t>
            </a:r>
          </a:p>
          <a:p>
            <a:pPr>
              <a:buBlip>
                <a:blip r:embed="rId2"/>
              </a:buBlip>
              <a:defRPr sz="5200">
                <a:solidFill>
                  <a:srgbClr val="ED3833"/>
                </a:solidFill>
              </a:defRPr>
            </a:pPr>
            <a:r>
              <a:t>1793 г.</a:t>
            </a:r>
          </a:p>
          <a:p>
            <a:pPr>
              <a:buBlip>
                <a:blip r:embed="rId2"/>
              </a:buBlip>
              <a:defRPr sz="5200">
                <a:solidFill>
                  <a:srgbClr val="ED3833"/>
                </a:solidFill>
              </a:defRPr>
            </a:pPr>
            <a:r>
              <a:t>1795 г.</a:t>
            </a:r>
          </a:p>
        </p:txBody>
      </p:sp>
      <p:grpSp>
        <p:nvGrpSpPr>
          <p:cNvPr id="287" name="Изображение"/>
          <p:cNvGrpSpPr/>
          <p:nvPr/>
        </p:nvGrpSpPr>
        <p:grpSpPr>
          <a:xfrm>
            <a:off x="3529255" y="3390566"/>
            <a:ext cx="8741569" cy="5106068"/>
            <a:chOff x="-1" y="0"/>
            <a:chExt cx="8741567" cy="5106067"/>
          </a:xfrm>
        </p:grpSpPr>
        <p:pic>
          <p:nvPicPr>
            <p:cNvPr id="285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9400" y="254000"/>
              <a:ext cx="8208167" cy="4521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1"/>
              <a:ext cx="8741569" cy="5106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Изображение"/>
          <p:cNvGrpSpPr/>
          <p:nvPr/>
        </p:nvGrpSpPr>
        <p:grpSpPr>
          <a:xfrm>
            <a:off x="657593" y="269296"/>
            <a:ext cx="6006218" cy="7589409"/>
            <a:chOff x="0" y="-1"/>
            <a:chExt cx="6006216" cy="7589407"/>
          </a:xfrm>
        </p:grpSpPr>
        <p:pic>
          <p:nvPicPr>
            <p:cNvPr id="289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400" y="253998"/>
              <a:ext cx="5472817" cy="7005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2"/>
              <a:ext cx="6006218" cy="7589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Станислав II Август Понятовский"/>
          <p:cNvSpPr txBox="1"/>
          <p:nvPr/>
        </p:nvSpPr>
        <p:spPr>
          <a:xfrm>
            <a:off x="705181" y="7778749"/>
            <a:ext cx="5911039" cy="1219201"/>
          </a:xfrm>
          <a:prstGeom prst="rect">
            <a:avLst/>
          </a:prstGeom>
          <a:ln w="25400">
            <a:solidFill>
              <a:srgbClr val="89857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Станислав II Август Понятовский </a:t>
            </a:r>
          </a:p>
        </p:txBody>
      </p:sp>
      <p:grpSp>
        <p:nvGrpSpPr>
          <p:cNvPr id="295" name="Изображение"/>
          <p:cNvGrpSpPr/>
          <p:nvPr/>
        </p:nvGrpSpPr>
        <p:grpSpPr>
          <a:xfrm>
            <a:off x="6584948" y="259204"/>
            <a:ext cx="6099518" cy="7609594"/>
            <a:chOff x="0" y="0"/>
            <a:chExt cx="6099516" cy="7609593"/>
          </a:xfrm>
        </p:grpSpPr>
        <p:pic>
          <p:nvPicPr>
            <p:cNvPr id="293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9400" y="254000"/>
              <a:ext cx="5566116" cy="7025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6099517" cy="7609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6" name="Фридрих II Великий"/>
          <p:cNvSpPr txBox="1"/>
          <p:nvPr/>
        </p:nvSpPr>
        <p:spPr>
          <a:xfrm>
            <a:off x="6673570" y="7772399"/>
            <a:ext cx="5922273" cy="673101"/>
          </a:xfrm>
          <a:prstGeom prst="rect">
            <a:avLst/>
          </a:prstGeom>
          <a:ln w="25400">
            <a:solidFill>
              <a:srgbClr val="89857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Фридрих II Великий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Изображение"/>
          <p:cNvGrpSpPr/>
          <p:nvPr/>
        </p:nvGrpSpPr>
        <p:grpSpPr>
          <a:xfrm>
            <a:off x="920387" y="888271"/>
            <a:ext cx="6019583" cy="7585935"/>
            <a:chOff x="-1" y="0"/>
            <a:chExt cx="6019581" cy="7585933"/>
          </a:xfrm>
        </p:grpSpPr>
        <p:pic>
          <p:nvPicPr>
            <p:cNvPr id="298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399" y="254000"/>
              <a:ext cx="5486182" cy="7001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-1"/>
              <a:ext cx="6019583" cy="7585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3" name="Изображение"/>
          <p:cNvGrpSpPr/>
          <p:nvPr/>
        </p:nvGrpSpPr>
        <p:grpSpPr>
          <a:xfrm>
            <a:off x="6978782" y="890976"/>
            <a:ext cx="5507354" cy="7580526"/>
            <a:chOff x="-1" y="0"/>
            <a:chExt cx="5507352" cy="7580524"/>
          </a:xfrm>
        </p:grpSpPr>
        <p:pic>
          <p:nvPicPr>
            <p:cNvPr id="301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9399" y="254000"/>
              <a:ext cx="4973952" cy="6996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-1"/>
              <a:ext cx="5507354" cy="7580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4" name="Иосиф 11"/>
          <p:cNvSpPr txBox="1"/>
          <p:nvPr/>
        </p:nvSpPr>
        <p:spPr>
          <a:xfrm>
            <a:off x="2337385" y="8521785"/>
            <a:ext cx="20397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Иосиф 11</a:t>
            </a:r>
          </a:p>
        </p:txBody>
      </p:sp>
      <p:sp>
        <p:nvSpPr>
          <p:cNvPr id="305" name="Мария Терезия"/>
          <p:cNvSpPr txBox="1"/>
          <p:nvPr/>
        </p:nvSpPr>
        <p:spPr>
          <a:xfrm>
            <a:off x="8064248" y="8521785"/>
            <a:ext cx="333641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Мария Терезия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Изображение" descr="Изображение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01700" y="3022600"/>
            <a:ext cx="11176000" cy="5981700"/>
          </a:xfrm>
          <a:prstGeom prst="rect">
            <a:avLst/>
          </a:prstGeom>
        </p:spPr>
      </p:pic>
      <p:sp>
        <p:nvSpPr>
          <p:cNvPr id="308" name="Карта разделов Польш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69">
              <a:defRPr sz="5900"/>
            </a:lvl1pPr>
          </a:lstStyle>
          <a:p>
            <a:pPr/>
            <a:r>
              <a:t>Карта разделов Польши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Георгиевский трактат 1783 г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3991">
              <a:defRPr sz="5300"/>
            </a:lvl1pPr>
          </a:lstStyle>
          <a:p>
            <a:pPr/>
            <a:r>
              <a:t>Георгиевский трактат 1783 г.</a:t>
            </a:r>
          </a:p>
        </p:txBody>
      </p:sp>
      <p:sp>
        <p:nvSpPr>
          <p:cNvPr id="311" name="Установление протектората над Грузией (1784)"/>
          <p:cNvSpPr txBox="1"/>
          <p:nvPr>
            <p:ph type="body" sz="quarter" idx="1"/>
          </p:nvPr>
        </p:nvSpPr>
        <p:spPr>
          <a:xfrm>
            <a:off x="850900" y="3464638"/>
            <a:ext cx="3818191" cy="550156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Установление протектората над Грузией (1784)</a:t>
            </a:r>
          </a:p>
        </p:txBody>
      </p:sp>
      <p:grpSp>
        <p:nvGrpSpPr>
          <p:cNvPr id="314" name="Изображение"/>
          <p:cNvGrpSpPr/>
          <p:nvPr/>
        </p:nvGrpSpPr>
        <p:grpSpPr>
          <a:xfrm>
            <a:off x="4301665" y="2520459"/>
            <a:ext cx="8179239" cy="5840718"/>
            <a:chOff x="-1" y="-1"/>
            <a:chExt cx="8179237" cy="5840716"/>
          </a:xfrm>
        </p:grpSpPr>
        <p:pic>
          <p:nvPicPr>
            <p:cNvPr id="312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9399" y="253998"/>
              <a:ext cx="7645838" cy="5256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2"/>
              <a:ext cx="8179239" cy="5840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5" name="Картли-Кахетинское царство"/>
          <p:cNvSpPr txBox="1"/>
          <p:nvPr/>
        </p:nvSpPr>
        <p:spPr>
          <a:xfrm>
            <a:off x="4374081" y="8254999"/>
            <a:ext cx="6249264" cy="673101"/>
          </a:xfrm>
          <a:prstGeom prst="rect">
            <a:avLst/>
          </a:prstGeom>
          <a:ln w="25400">
            <a:solidFill>
              <a:srgbClr val="89857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Картли-Кахетинское царство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Изображение"/>
          <p:cNvGrpSpPr/>
          <p:nvPr/>
        </p:nvGrpSpPr>
        <p:grpSpPr>
          <a:xfrm>
            <a:off x="342898" y="1638300"/>
            <a:ext cx="5291859" cy="7195052"/>
            <a:chOff x="0" y="0"/>
            <a:chExt cx="5291857" cy="7195051"/>
          </a:xfrm>
        </p:grpSpPr>
        <p:pic>
          <p:nvPicPr>
            <p:cNvPr id="317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399" y="254000"/>
              <a:ext cx="4758459" cy="6610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291859" cy="7195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2" name="Изображение"/>
          <p:cNvGrpSpPr/>
          <p:nvPr/>
        </p:nvGrpSpPr>
        <p:grpSpPr>
          <a:xfrm>
            <a:off x="4550925" y="948487"/>
            <a:ext cx="5568184" cy="7297241"/>
            <a:chOff x="0" y="0"/>
            <a:chExt cx="5568182" cy="7297240"/>
          </a:xfrm>
        </p:grpSpPr>
        <p:pic>
          <p:nvPicPr>
            <p:cNvPr id="320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9400" y="254000"/>
              <a:ext cx="5034782" cy="6713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5568184" cy="7297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3" name="Дружба навеки. Зураб Церетели"/>
          <p:cNvSpPr txBox="1"/>
          <p:nvPr/>
        </p:nvSpPr>
        <p:spPr>
          <a:xfrm>
            <a:off x="485646" y="8788399"/>
            <a:ext cx="67757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Дружба навеки. Зураб Церетели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Изображение" descr="Изображение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2667000"/>
            <a:ext cx="11176000" cy="5981700"/>
          </a:xfrm>
          <a:prstGeom prst="rect">
            <a:avLst/>
          </a:prstGeom>
        </p:spPr>
      </p:pic>
      <p:sp>
        <p:nvSpPr>
          <p:cNvPr id="326" name="Карта российской империи при Екатерине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z="3900"/>
            </a:lvl1pPr>
          </a:lstStyle>
          <a:p>
            <a:pPr/>
            <a:r>
              <a:t>Карта российской империи при Екатерине II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ИТОГИ ПРАВЛЕНИЯ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ИТОГИ ПРАВЛЕНИЯ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Изображение" descr="Изображение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43700" y="2895600"/>
            <a:ext cx="5384800" cy="6159500"/>
          </a:xfrm>
          <a:prstGeom prst="rect">
            <a:avLst/>
          </a:prstGeom>
        </p:spPr>
      </p:pic>
      <p:sp>
        <p:nvSpPr>
          <p:cNvPr id="143" name="«Просвещенный абсолютизм»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3097">
              <a:defRPr sz="4800"/>
            </a:lvl1pPr>
          </a:lstStyle>
          <a:p>
            <a:pPr/>
            <a:r>
              <a:t>«Просвещенный абсолютизм» </a:t>
            </a:r>
          </a:p>
        </p:txBody>
      </p:sp>
      <p:sp>
        <p:nvSpPr>
          <p:cNvPr id="144" name="Это система общественно-политических взглядов, основанных на вере в «мудреца на троне»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buBlip>
                <a:blip r:embed="rId3"/>
              </a:buBlip>
            </a:lvl1pPr>
          </a:lstStyle>
          <a:p>
            <a:pPr/>
            <a:r>
              <a:t>Это система общественно-политических взглядов, основанных на вере в «мудреца на троне»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Изображение"/>
          <p:cNvGrpSpPr/>
          <p:nvPr/>
        </p:nvGrpSpPr>
        <p:grpSpPr>
          <a:xfrm>
            <a:off x="370342" y="3384550"/>
            <a:ext cx="4133589" cy="5092700"/>
            <a:chOff x="0" y="0"/>
            <a:chExt cx="4133588" cy="5092700"/>
          </a:xfrm>
        </p:grpSpPr>
        <p:pic>
          <p:nvPicPr>
            <p:cNvPr id="146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400" y="253999"/>
              <a:ext cx="3600188" cy="4508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133589" cy="509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1" name="Изображение"/>
          <p:cNvGrpSpPr/>
          <p:nvPr/>
        </p:nvGrpSpPr>
        <p:grpSpPr>
          <a:xfrm>
            <a:off x="4540250" y="3452593"/>
            <a:ext cx="3924300" cy="4813303"/>
            <a:chOff x="0" y="0"/>
            <a:chExt cx="3924300" cy="4813302"/>
          </a:xfrm>
        </p:grpSpPr>
        <p:pic>
          <p:nvPicPr>
            <p:cNvPr id="149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9400" y="254000"/>
              <a:ext cx="3390901" cy="4229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924300" cy="4813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4" name="Изображение"/>
          <p:cNvGrpSpPr/>
          <p:nvPr/>
        </p:nvGrpSpPr>
        <p:grpSpPr>
          <a:xfrm>
            <a:off x="8436746" y="3312893"/>
            <a:ext cx="4290489" cy="5092704"/>
            <a:chOff x="0" y="0"/>
            <a:chExt cx="4290488" cy="5092703"/>
          </a:xfrm>
        </p:grpSpPr>
        <p:pic>
          <p:nvPicPr>
            <p:cNvPr id="152" name="Изображение" descr="Изображение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9400" y="253999"/>
              <a:ext cx="3757087" cy="4508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Изображение" descr="Изображение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4290489" cy="5092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5" name="Шарль Луи Монтескьё"/>
          <p:cNvSpPr txBox="1"/>
          <p:nvPr/>
        </p:nvSpPr>
        <p:spPr>
          <a:xfrm>
            <a:off x="8806477" y="8473178"/>
            <a:ext cx="355102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Шарль Луи Монтескьё</a:t>
            </a:r>
          </a:p>
        </p:txBody>
      </p:sp>
      <p:sp>
        <p:nvSpPr>
          <p:cNvPr id="156" name="Дени Дидро"/>
          <p:cNvSpPr txBox="1"/>
          <p:nvPr/>
        </p:nvSpPr>
        <p:spPr>
          <a:xfrm>
            <a:off x="5538132" y="8473178"/>
            <a:ext cx="194146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Дени Дидро</a:t>
            </a:r>
          </a:p>
        </p:txBody>
      </p:sp>
      <p:sp>
        <p:nvSpPr>
          <p:cNvPr id="157" name="Вольтер"/>
          <p:cNvSpPr txBox="1"/>
          <p:nvPr/>
        </p:nvSpPr>
        <p:spPr>
          <a:xfrm>
            <a:off x="1763838" y="8625140"/>
            <a:ext cx="134380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Вольтер</a:t>
            </a:r>
          </a:p>
        </p:txBody>
      </p:sp>
      <p:grpSp>
        <p:nvGrpSpPr>
          <p:cNvPr id="160" name="Критика феодализма  фффффеодализма"/>
          <p:cNvGrpSpPr/>
          <p:nvPr/>
        </p:nvGrpSpPr>
        <p:grpSpPr>
          <a:xfrm>
            <a:off x="661624" y="167115"/>
            <a:ext cx="3551027" cy="1739901"/>
            <a:chOff x="0" y="0"/>
            <a:chExt cx="3551025" cy="1739900"/>
          </a:xfrm>
        </p:grpSpPr>
        <p:sp>
          <p:nvSpPr>
            <p:cNvPr id="158" name="Прямоугольник"/>
            <p:cNvSpPr/>
            <p:nvPr/>
          </p:nvSpPr>
          <p:spPr>
            <a:xfrm>
              <a:off x="0" y="342980"/>
              <a:ext cx="3551027" cy="1053941"/>
            </a:xfrm>
            <a:prstGeom prst="rect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sp>
          <p:nvSpPr>
            <p:cNvPr id="159" name="Критика феодализма  фффффеодализма"/>
            <p:cNvSpPr txBox="1"/>
            <p:nvPr/>
          </p:nvSpPr>
          <p:spPr>
            <a:xfrm>
              <a:off x="0" y="0"/>
              <a:ext cx="3551027" cy="173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r>
                <a:t>Критика феодализма</a:t>
              </a:r>
              <a:r>
                <a:rPr sz="3600"/>
                <a:t>  фффффеодализма</a:t>
              </a:r>
            </a:p>
          </p:txBody>
        </p:sp>
      </p:grpSp>
      <p:grpSp>
        <p:nvGrpSpPr>
          <p:cNvPr id="163" name="Теория «общественного договора»"/>
          <p:cNvGrpSpPr/>
          <p:nvPr/>
        </p:nvGrpSpPr>
        <p:grpSpPr>
          <a:xfrm>
            <a:off x="4733353" y="510095"/>
            <a:ext cx="3551027" cy="1053941"/>
            <a:chOff x="0" y="0"/>
            <a:chExt cx="3551025" cy="1053940"/>
          </a:xfrm>
        </p:grpSpPr>
        <p:sp>
          <p:nvSpPr>
            <p:cNvPr id="161" name="Прямоугольник"/>
            <p:cNvSpPr/>
            <p:nvPr/>
          </p:nvSpPr>
          <p:spPr>
            <a:xfrm>
              <a:off x="-1" y="-1"/>
              <a:ext cx="3551026" cy="1053941"/>
            </a:xfrm>
            <a:prstGeom prst="rect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sp>
          <p:nvSpPr>
            <p:cNvPr id="162" name="Теория «общественного договора»"/>
            <p:cNvSpPr txBox="1"/>
            <p:nvPr/>
          </p:nvSpPr>
          <p:spPr>
            <a:xfrm>
              <a:off x="-1" y="107869"/>
              <a:ext cx="3551026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lvl1pPr>
            </a:lstStyle>
            <a:p>
              <a:pPr/>
              <a:r>
                <a:t>Теория «общественного договора»</a:t>
              </a:r>
            </a:p>
          </p:txBody>
        </p:sp>
      </p:grpSp>
      <p:grpSp>
        <p:nvGrpSpPr>
          <p:cNvPr id="166" name="Естественное право"/>
          <p:cNvGrpSpPr/>
          <p:nvPr/>
        </p:nvGrpSpPr>
        <p:grpSpPr>
          <a:xfrm>
            <a:off x="8806479" y="510095"/>
            <a:ext cx="3551026" cy="1053941"/>
            <a:chOff x="-1" y="0"/>
            <a:chExt cx="3551025" cy="1053940"/>
          </a:xfrm>
        </p:grpSpPr>
        <p:sp>
          <p:nvSpPr>
            <p:cNvPr id="164" name="Прямоугольник"/>
            <p:cNvSpPr/>
            <p:nvPr/>
          </p:nvSpPr>
          <p:spPr>
            <a:xfrm>
              <a:off x="-2" y="-1"/>
              <a:ext cx="3551027" cy="1053941"/>
            </a:xfrm>
            <a:prstGeom prst="rect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sp>
          <p:nvSpPr>
            <p:cNvPr id="165" name="Естественное право"/>
            <p:cNvSpPr txBox="1"/>
            <p:nvPr/>
          </p:nvSpPr>
          <p:spPr>
            <a:xfrm>
              <a:off x="-2" y="292019"/>
              <a:ext cx="355102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lvl1pPr>
            </a:lstStyle>
            <a:p>
              <a:pPr/>
              <a:r>
                <a:t>Естественное право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Основные черты политики просвещенного абсолютизма в росси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Основные черты политики просвещенного абсолютизма в россии</a:t>
            </a:r>
          </a:p>
        </p:txBody>
      </p:sp>
      <p:pic>
        <p:nvPicPr>
          <p:cNvPr id="169" name="Попытка создать новую систему права" descr="Попытка создать новую систему права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5865" y="719170"/>
            <a:ext cx="3293960" cy="23956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pic>
        <p:nvPicPr>
          <p:cNvPr id="170" name="Выводятся из идей запада" descr="Выводятся из идей запада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059" y="946698"/>
            <a:ext cx="4410974" cy="17662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pic>
        <p:nvPicPr>
          <p:cNvPr id="171" name="Конфликт между целями и средствами достижения" descr="Конфликт между целями и средствами достижени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543" y="6714935"/>
            <a:ext cx="3434708" cy="26598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pic>
        <p:nvPicPr>
          <p:cNvPr id="172" name="Отрыв от реальных условий общественного развития" descr="Отрыв от реальных условий общественного развити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72347" y="6714935"/>
            <a:ext cx="3434706" cy="26598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pic>
        <p:nvPicPr>
          <p:cNvPr id="173" name="Опора на дворянство за счет ущемления интересов других сословий" descr="Опора на дворянство за счет ущемления интересов других сословий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27150" y="6714935"/>
            <a:ext cx="3434708" cy="26598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pic>
        <p:nvPicPr>
          <p:cNvPr id="174" name="Постоянное соотношение идеала и действительности" descr="Постоянное соотношение идеала и действительности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02655" y="946698"/>
            <a:ext cx="4410973" cy="17662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Глобус"/>
          <p:cNvSpPr/>
          <p:nvPr/>
        </p:nvSpPr>
        <p:spPr>
          <a:xfrm>
            <a:off x="5040377" y="3078627"/>
            <a:ext cx="2025387" cy="2491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8" h="21351" fill="norm" stroke="1" extrusionOk="0">
                <a:moveTo>
                  <a:pt x="5834" y="0"/>
                </a:moveTo>
                <a:cubicBezTo>
                  <a:pt x="5463" y="171"/>
                  <a:pt x="5099" y="359"/>
                  <a:pt x="4747" y="566"/>
                </a:cubicBezTo>
                <a:lnTo>
                  <a:pt x="4400" y="119"/>
                </a:lnTo>
                <a:lnTo>
                  <a:pt x="3812" y="496"/>
                </a:lnTo>
                <a:lnTo>
                  <a:pt x="4164" y="944"/>
                </a:lnTo>
                <a:cubicBezTo>
                  <a:pt x="-337" y="4044"/>
                  <a:pt x="-1359" y="9861"/>
                  <a:pt x="1932" y="14080"/>
                </a:cubicBezTo>
                <a:cubicBezTo>
                  <a:pt x="3483" y="16067"/>
                  <a:pt x="5762" y="17420"/>
                  <a:pt x="8377" y="17915"/>
                </a:cubicBezTo>
                <a:cubicBezTo>
                  <a:pt x="8500" y="18331"/>
                  <a:pt x="8829" y="18672"/>
                  <a:pt x="9258" y="18837"/>
                </a:cubicBezTo>
                <a:lnTo>
                  <a:pt x="9258" y="19743"/>
                </a:lnTo>
                <a:lnTo>
                  <a:pt x="4469" y="19743"/>
                </a:lnTo>
                <a:cubicBezTo>
                  <a:pt x="3905" y="19743"/>
                  <a:pt x="3441" y="20158"/>
                  <a:pt x="3441" y="20675"/>
                </a:cubicBezTo>
                <a:lnTo>
                  <a:pt x="3441" y="21351"/>
                </a:lnTo>
                <a:lnTo>
                  <a:pt x="16269" y="21351"/>
                </a:lnTo>
                <a:lnTo>
                  <a:pt x="16269" y="20680"/>
                </a:lnTo>
                <a:cubicBezTo>
                  <a:pt x="16269" y="20169"/>
                  <a:pt x="15811" y="19748"/>
                  <a:pt x="15241" y="19748"/>
                </a:cubicBezTo>
                <a:lnTo>
                  <a:pt x="10457" y="19748"/>
                </a:lnTo>
                <a:lnTo>
                  <a:pt x="10457" y="18842"/>
                </a:lnTo>
                <a:cubicBezTo>
                  <a:pt x="10822" y="18704"/>
                  <a:pt x="11116" y="18437"/>
                  <a:pt x="11269" y="18102"/>
                </a:cubicBezTo>
                <a:cubicBezTo>
                  <a:pt x="13061" y="17990"/>
                  <a:pt x="14800" y="17468"/>
                  <a:pt x="16333" y="16552"/>
                </a:cubicBezTo>
                <a:lnTo>
                  <a:pt x="16680" y="17000"/>
                </a:lnTo>
                <a:lnTo>
                  <a:pt x="17268" y="16620"/>
                </a:lnTo>
                <a:lnTo>
                  <a:pt x="16921" y="16174"/>
                </a:lnTo>
                <a:cubicBezTo>
                  <a:pt x="17256" y="15945"/>
                  <a:pt x="17573" y="15694"/>
                  <a:pt x="17872" y="15433"/>
                </a:cubicBezTo>
                <a:lnTo>
                  <a:pt x="17039" y="14661"/>
                </a:lnTo>
                <a:cubicBezTo>
                  <a:pt x="16780" y="14885"/>
                  <a:pt x="16509" y="15098"/>
                  <a:pt x="16227" y="15295"/>
                </a:cubicBezTo>
                <a:lnTo>
                  <a:pt x="15799" y="14741"/>
                </a:lnTo>
                <a:cubicBezTo>
                  <a:pt x="19436" y="12200"/>
                  <a:pt x="20241" y="7486"/>
                  <a:pt x="17567" y="4060"/>
                </a:cubicBezTo>
                <a:cubicBezTo>
                  <a:pt x="14894" y="630"/>
                  <a:pt x="9723" y="-249"/>
                  <a:pt x="5869" y="2010"/>
                </a:cubicBezTo>
                <a:lnTo>
                  <a:pt x="5439" y="1455"/>
                </a:lnTo>
                <a:cubicBezTo>
                  <a:pt x="5739" y="1279"/>
                  <a:pt x="6051" y="1115"/>
                  <a:pt x="6368" y="971"/>
                </a:cubicBezTo>
                <a:lnTo>
                  <a:pt x="5834" y="0"/>
                </a:lnTo>
                <a:close/>
                <a:moveTo>
                  <a:pt x="4851" y="1838"/>
                </a:moveTo>
                <a:lnTo>
                  <a:pt x="5281" y="2387"/>
                </a:lnTo>
                <a:cubicBezTo>
                  <a:pt x="1644" y="4928"/>
                  <a:pt x="839" y="9637"/>
                  <a:pt x="3513" y="13068"/>
                </a:cubicBezTo>
                <a:cubicBezTo>
                  <a:pt x="6186" y="16498"/>
                  <a:pt x="11357" y="17377"/>
                  <a:pt x="15211" y="15119"/>
                </a:cubicBezTo>
                <a:lnTo>
                  <a:pt x="15639" y="15668"/>
                </a:lnTo>
                <a:cubicBezTo>
                  <a:pt x="13659" y="16840"/>
                  <a:pt x="11304" y="17282"/>
                  <a:pt x="8959" y="16920"/>
                </a:cubicBezTo>
                <a:cubicBezTo>
                  <a:pt x="6497" y="16536"/>
                  <a:pt x="4346" y="15306"/>
                  <a:pt x="2907" y="13457"/>
                </a:cubicBezTo>
                <a:cubicBezTo>
                  <a:pt x="-2" y="9729"/>
                  <a:pt x="891" y="4587"/>
                  <a:pt x="4851" y="1838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177" name="Фабрика"/>
          <p:cNvSpPr/>
          <p:nvPr/>
        </p:nvSpPr>
        <p:spPr>
          <a:xfrm>
            <a:off x="7481203" y="7337276"/>
            <a:ext cx="2382425" cy="1582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98" y="0"/>
                </a:moveTo>
                <a:cubicBezTo>
                  <a:pt x="3750" y="0"/>
                  <a:pt x="3628" y="176"/>
                  <a:pt x="3621" y="399"/>
                </a:cubicBezTo>
                <a:lnTo>
                  <a:pt x="3237" y="13861"/>
                </a:lnTo>
                <a:lnTo>
                  <a:pt x="1804" y="13861"/>
                </a:lnTo>
                <a:lnTo>
                  <a:pt x="1804" y="18222"/>
                </a:lnTo>
                <a:lnTo>
                  <a:pt x="0" y="1822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222"/>
                </a:lnTo>
                <a:lnTo>
                  <a:pt x="19740" y="18222"/>
                </a:lnTo>
                <a:lnTo>
                  <a:pt x="19740" y="11465"/>
                </a:lnTo>
                <a:lnTo>
                  <a:pt x="18654" y="11465"/>
                </a:lnTo>
                <a:lnTo>
                  <a:pt x="18654" y="6253"/>
                </a:lnTo>
                <a:lnTo>
                  <a:pt x="15598" y="8796"/>
                </a:lnTo>
                <a:lnTo>
                  <a:pt x="15598" y="6253"/>
                </a:lnTo>
                <a:lnTo>
                  <a:pt x="12542" y="8796"/>
                </a:lnTo>
                <a:lnTo>
                  <a:pt x="12542" y="6253"/>
                </a:lnTo>
                <a:lnTo>
                  <a:pt x="8603" y="9530"/>
                </a:lnTo>
                <a:lnTo>
                  <a:pt x="8603" y="13861"/>
                </a:lnTo>
                <a:lnTo>
                  <a:pt x="7624" y="13861"/>
                </a:lnTo>
                <a:lnTo>
                  <a:pt x="7239" y="399"/>
                </a:lnTo>
                <a:cubicBezTo>
                  <a:pt x="7233" y="176"/>
                  <a:pt x="7112" y="0"/>
                  <a:pt x="6964" y="0"/>
                </a:cubicBezTo>
                <a:lnTo>
                  <a:pt x="6488" y="0"/>
                </a:lnTo>
                <a:cubicBezTo>
                  <a:pt x="6340" y="0"/>
                  <a:pt x="6218" y="176"/>
                  <a:pt x="6212" y="399"/>
                </a:cubicBezTo>
                <a:lnTo>
                  <a:pt x="5827" y="13861"/>
                </a:lnTo>
                <a:lnTo>
                  <a:pt x="5034" y="13861"/>
                </a:lnTo>
                <a:lnTo>
                  <a:pt x="4651" y="399"/>
                </a:lnTo>
                <a:cubicBezTo>
                  <a:pt x="4644" y="176"/>
                  <a:pt x="4522" y="0"/>
                  <a:pt x="4374" y="0"/>
                </a:cubicBezTo>
                <a:lnTo>
                  <a:pt x="3898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178" name="Весы"/>
          <p:cNvSpPr/>
          <p:nvPr/>
        </p:nvSpPr>
        <p:spPr>
          <a:xfrm>
            <a:off x="950022" y="4610746"/>
            <a:ext cx="2523833" cy="2205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179" name="Открытая книга"/>
          <p:cNvSpPr/>
          <p:nvPr/>
        </p:nvSpPr>
        <p:spPr>
          <a:xfrm>
            <a:off x="7867983" y="2228751"/>
            <a:ext cx="2382424" cy="2205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3" y="5127"/>
                </a:lnTo>
                <a:lnTo>
                  <a:pt x="10543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180" name="Театральные маски"/>
          <p:cNvSpPr/>
          <p:nvPr/>
        </p:nvSpPr>
        <p:spPr>
          <a:xfrm>
            <a:off x="9374454" y="5033114"/>
            <a:ext cx="2834082" cy="1705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413" fill="norm" stroke="1" extrusionOk="0">
                <a:moveTo>
                  <a:pt x="9176" y="2"/>
                </a:moveTo>
                <a:cubicBezTo>
                  <a:pt x="9064" y="-9"/>
                  <a:pt x="8947" y="18"/>
                  <a:pt x="8834" y="92"/>
                </a:cubicBezTo>
                <a:cubicBezTo>
                  <a:pt x="7363" y="1063"/>
                  <a:pt x="5221" y="1164"/>
                  <a:pt x="5221" y="1164"/>
                </a:cubicBezTo>
                <a:cubicBezTo>
                  <a:pt x="5221" y="1164"/>
                  <a:pt x="3078" y="1077"/>
                  <a:pt x="1604" y="115"/>
                </a:cubicBezTo>
                <a:cubicBezTo>
                  <a:pt x="1153" y="-179"/>
                  <a:pt x="644" y="268"/>
                  <a:pt x="603" y="1002"/>
                </a:cubicBezTo>
                <a:cubicBezTo>
                  <a:pt x="455" y="3640"/>
                  <a:pt x="164" y="8159"/>
                  <a:pt x="19" y="10399"/>
                </a:cubicBezTo>
                <a:cubicBezTo>
                  <a:pt x="-42" y="11350"/>
                  <a:pt x="45" y="12308"/>
                  <a:pt x="271" y="13201"/>
                </a:cubicBezTo>
                <a:cubicBezTo>
                  <a:pt x="958" y="15906"/>
                  <a:pt x="2673" y="21421"/>
                  <a:pt x="5242" y="21413"/>
                </a:cubicBezTo>
                <a:cubicBezTo>
                  <a:pt x="7812" y="21405"/>
                  <a:pt x="9515" y="15882"/>
                  <a:pt x="10196" y="13171"/>
                </a:cubicBezTo>
                <a:cubicBezTo>
                  <a:pt x="10421" y="12278"/>
                  <a:pt x="10506" y="11318"/>
                  <a:pt x="10442" y="10367"/>
                </a:cubicBezTo>
                <a:cubicBezTo>
                  <a:pt x="10292" y="8128"/>
                  <a:pt x="9991" y="3610"/>
                  <a:pt x="9837" y="973"/>
                </a:cubicBezTo>
                <a:cubicBezTo>
                  <a:pt x="9805" y="422"/>
                  <a:pt x="9511" y="36"/>
                  <a:pt x="9176" y="2"/>
                </a:cubicBezTo>
                <a:close/>
                <a:moveTo>
                  <a:pt x="20228" y="2"/>
                </a:moveTo>
                <a:cubicBezTo>
                  <a:pt x="20116" y="-9"/>
                  <a:pt x="19999" y="18"/>
                  <a:pt x="19887" y="92"/>
                </a:cubicBezTo>
                <a:cubicBezTo>
                  <a:pt x="18415" y="1063"/>
                  <a:pt x="16273" y="1164"/>
                  <a:pt x="16273" y="1164"/>
                </a:cubicBezTo>
                <a:cubicBezTo>
                  <a:pt x="16273" y="1164"/>
                  <a:pt x="14130" y="1077"/>
                  <a:pt x="12656" y="115"/>
                </a:cubicBezTo>
                <a:cubicBezTo>
                  <a:pt x="12206" y="-179"/>
                  <a:pt x="11697" y="268"/>
                  <a:pt x="11655" y="1002"/>
                </a:cubicBezTo>
                <a:cubicBezTo>
                  <a:pt x="11507" y="3640"/>
                  <a:pt x="11217" y="8159"/>
                  <a:pt x="11072" y="10399"/>
                </a:cubicBezTo>
                <a:cubicBezTo>
                  <a:pt x="11011" y="11350"/>
                  <a:pt x="11097" y="12308"/>
                  <a:pt x="11324" y="13201"/>
                </a:cubicBezTo>
                <a:cubicBezTo>
                  <a:pt x="12011" y="15906"/>
                  <a:pt x="13725" y="21421"/>
                  <a:pt x="16295" y="21413"/>
                </a:cubicBezTo>
                <a:cubicBezTo>
                  <a:pt x="18864" y="21405"/>
                  <a:pt x="20568" y="15882"/>
                  <a:pt x="21249" y="13171"/>
                </a:cubicBezTo>
                <a:cubicBezTo>
                  <a:pt x="21473" y="12278"/>
                  <a:pt x="21558" y="11318"/>
                  <a:pt x="21494" y="10367"/>
                </a:cubicBezTo>
                <a:cubicBezTo>
                  <a:pt x="21344" y="8128"/>
                  <a:pt x="21046" y="3610"/>
                  <a:pt x="20892" y="973"/>
                </a:cubicBezTo>
                <a:cubicBezTo>
                  <a:pt x="20859" y="422"/>
                  <a:pt x="20564" y="36"/>
                  <a:pt x="20228" y="2"/>
                </a:cubicBezTo>
                <a:close/>
                <a:moveTo>
                  <a:pt x="15706" y="3881"/>
                </a:moveTo>
                <a:cubicBezTo>
                  <a:pt x="15759" y="3853"/>
                  <a:pt x="15825" y="3918"/>
                  <a:pt x="15817" y="4029"/>
                </a:cubicBezTo>
                <a:cubicBezTo>
                  <a:pt x="15745" y="5047"/>
                  <a:pt x="15240" y="5708"/>
                  <a:pt x="14104" y="5753"/>
                </a:cubicBezTo>
                <a:cubicBezTo>
                  <a:pt x="12902" y="5800"/>
                  <a:pt x="12611" y="6430"/>
                  <a:pt x="12395" y="7156"/>
                </a:cubicBezTo>
                <a:cubicBezTo>
                  <a:pt x="12354" y="7293"/>
                  <a:pt x="12230" y="7241"/>
                  <a:pt x="12235" y="7089"/>
                </a:cubicBezTo>
                <a:cubicBezTo>
                  <a:pt x="12287" y="5332"/>
                  <a:pt x="13140" y="5022"/>
                  <a:pt x="13934" y="4956"/>
                </a:cubicBezTo>
                <a:cubicBezTo>
                  <a:pt x="15171" y="4923"/>
                  <a:pt x="15465" y="4476"/>
                  <a:pt x="15661" y="3942"/>
                </a:cubicBezTo>
                <a:cubicBezTo>
                  <a:pt x="15673" y="3910"/>
                  <a:pt x="15688" y="3890"/>
                  <a:pt x="15706" y="3881"/>
                </a:cubicBezTo>
                <a:close/>
                <a:moveTo>
                  <a:pt x="16808" y="3881"/>
                </a:moveTo>
                <a:cubicBezTo>
                  <a:pt x="16843" y="3861"/>
                  <a:pt x="16884" y="3878"/>
                  <a:pt x="16908" y="3942"/>
                </a:cubicBezTo>
                <a:cubicBezTo>
                  <a:pt x="17103" y="4476"/>
                  <a:pt x="17397" y="4923"/>
                  <a:pt x="18634" y="4956"/>
                </a:cubicBezTo>
                <a:cubicBezTo>
                  <a:pt x="19429" y="5022"/>
                  <a:pt x="20282" y="5332"/>
                  <a:pt x="20334" y="7089"/>
                </a:cubicBezTo>
                <a:cubicBezTo>
                  <a:pt x="20338" y="7241"/>
                  <a:pt x="20212" y="7293"/>
                  <a:pt x="20172" y="7156"/>
                </a:cubicBezTo>
                <a:cubicBezTo>
                  <a:pt x="19955" y="6430"/>
                  <a:pt x="19667" y="5800"/>
                  <a:pt x="18464" y="5753"/>
                </a:cubicBezTo>
                <a:cubicBezTo>
                  <a:pt x="17329" y="5708"/>
                  <a:pt x="16823" y="5047"/>
                  <a:pt x="16751" y="4029"/>
                </a:cubicBezTo>
                <a:cubicBezTo>
                  <a:pt x="16746" y="3955"/>
                  <a:pt x="16773" y="3901"/>
                  <a:pt x="16808" y="3881"/>
                </a:cubicBezTo>
                <a:close/>
                <a:moveTo>
                  <a:pt x="2595" y="4052"/>
                </a:moveTo>
                <a:cubicBezTo>
                  <a:pt x="2712" y="4043"/>
                  <a:pt x="2835" y="4054"/>
                  <a:pt x="2962" y="4094"/>
                </a:cubicBezTo>
                <a:cubicBezTo>
                  <a:pt x="3439" y="4245"/>
                  <a:pt x="4274" y="4788"/>
                  <a:pt x="4610" y="5168"/>
                </a:cubicBezTo>
                <a:cubicBezTo>
                  <a:pt x="4857" y="5448"/>
                  <a:pt x="4423" y="6295"/>
                  <a:pt x="4238" y="6133"/>
                </a:cubicBezTo>
                <a:cubicBezTo>
                  <a:pt x="3904" y="5843"/>
                  <a:pt x="3394" y="5296"/>
                  <a:pt x="2720" y="4975"/>
                </a:cubicBezTo>
                <a:cubicBezTo>
                  <a:pt x="2045" y="4654"/>
                  <a:pt x="1430" y="5562"/>
                  <a:pt x="1227" y="5795"/>
                </a:cubicBezTo>
                <a:cubicBezTo>
                  <a:pt x="1066" y="5979"/>
                  <a:pt x="947" y="5702"/>
                  <a:pt x="1069" y="5485"/>
                </a:cubicBezTo>
                <a:cubicBezTo>
                  <a:pt x="1203" y="5247"/>
                  <a:pt x="1774" y="4115"/>
                  <a:pt x="2595" y="4052"/>
                </a:cubicBezTo>
                <a:close/>
                <a:moveTo>
                  <a:pt x="7868" y="4052"/>
                </a:moveTo>
                <a:cubicBezTo>
                  <a:pt x="8690" y="4115"/>
                  <a:pt x="9259" y="5247"/>
                  <a:pt x="9392" y="5485"/>
                </a:cubicBezTo>
                <a:cubicBezTo>
                  <a:pt x="9514" y="5702"/>
                  <a:pt x="9397" y="5979"/>
                  <a:pt x="9236" y="5795"/>
                </a:cubicBezTo>
                <a:cubicBezTo>
                  <a:pt x="9033" y="5562"/>
                  <a:pt x="8418" y="4654"/>
                  <a:pt x="7744" y="4975"/>
                </a:cubicBezTo>
                <a:cubicBezTo>
                  <a:pt x="7069" y="5296"/>
                  <a:pt x="6559" y="5843"/>
                  <a:pt x="6226" y="6133"/>
                </a:cubicBezTo>
                <a:cubicBezTo>
                  <a:pt x="6040" y="6295"/>
                  <a:pt x="5606" y="5448"/>
                  <a:pt x="5853" y="5168"/>
                </a:cubicBezTo>
                <a:cubicBezTo>
                  <a:pt x="6190" y="4788"/>
                  <a:pt x="7025" y="4245"/>
                  <a:pt x="7502" y="4094"/>
                </a:cubicBezTo>
                <a:cubicBezTo>
                  <a:pt x="7629" y="4054"/>
                  <a:pt x="7751" y="4043"/>
                  <a:pt x="7868" y="4052"/>
                </a:cubicBezTo>
                <a:close/>
                <a:moveTo>
                  <a:pt x="3422" y="7011"/>
                </a:moveTo>
                <a:cubicBezTo>
                  <a:pt x="3854" y="7055"/>
                  <a:pt x="4232" y="7409"/>
                  <a:pt x="4415" y="7953"/>
                </a:cubicBezTo>
                <a:cubicBezTo>
                  <a:pt x="4455" y="8071"/>
                  <a:pt x="4369" y="8209"/>
                  <a:pt x="4279" y="8176"/>
                </a:cubicBezTo>
                <a:cubicBezTo>
                  <a:pt x="3946" y="8056"/>
                  <a:pt x="3550" y="8060"/>
                  <a:pt x="3139" y="8218"/>
                </a:cubicBezTo>
                <a:cubicBezTo>
                  <a:pt x="2729" y="8376"/>
                  <a:pt x="2370" y="8661"/>
                  <a:pt x="2103" y="9012"/>
                </a:cubicBezTo>
                <a:cubicBezTo>
                  <a:pt x="2031" y="9107"/>
                  <a:pt x="1918" y="9046"/>
                  <a:pt x="1922" y="8912"/>
                </a:cubicBezTo>
                <a:cubicBezTo>
                  <a:pt x="1947" y="8082"/>
                  <a:pt x="2372" y="7308"/>
                  <a:pt x="2977" y="7076"/>
                </a:cubicBezTo>
                <a:cubicBezTo>
                  <a:pt x="3128" y="7017"/>
                  <a:pt x="3278" y="6996"/>
                  <a:pt x="3422" y="7011"/>
                </a:cubicBezTo>
                <a:close/>
                <a:moveTo>
                  <a:pt x="7039" y="7011"/>
                </a:moveTo>
                <a:cubicBezTo>
                  <a:pt x="7183" y="6996"/>
                  <a:pt x="7333" y="7018"/>
                  <a:pt x="7484" y="7076"/>
                </a:cubicBezTo>
                <a:cubicBezTo>
                  <a:pt x="8089" y="7308"/>
                  <a:pt x="8515" y="8082"/>
                  <a:pt x="8540" y="8912"/>
                </a:cubicBezTo>
                <a:cubicBezTo>
                  <a:pt x="8544" y="9046"/>
                  <a:pt x="8430" y="9107"/>
                  <a:pt x="8358" y="9012"/>
                </a:cubicBezTo>
                <a:cubicBezTo>
                  <a:pt x="8092" y="8661"/>
                  <a:pt x="7735" y="8376"/>
                  <a:pt x="7324" y="8218"/>
                </a:cubicBezTo>
                <a:cubicBezTo>
                  <a:pt x="6914" y="8060"/>
                  <a:pt x="6515" y="8056"/>
                  <a:pt x="6183" y="8176"/>
                </a:cubicBezTo>
                <a:cubicBezTo>
                  <a:pt x="6093" y="8209"/>
                  <a:pt x="6009" y="8071"/>
                  <a:pt x="6048" y="7953"/>
                </a:cubicBezTo>
                <a:cubicBezTo>
                  <a:pt x="6231" y="7409"/>
                  <a:pt x="6607" y="7055"/>
                  <a:pt x="7039" y="7011"/>
                </a:cubicBezTo>
                <a:close/>
                <a:moveTo>
                  <a:pt x="15516" y="7134"/>
                </a:moveTo>
                <a:cubicBezTo>
                  <a:pt x="15579" y="7130"/>
                  <a:pt x="15638" y="7202"/>
                  <a:pt x="15628" y="7302"/>
                </a:cubicBezTo>
                <a:cubicBezTo>
                  <a:pt x="15543" y="8120"/>
                  <a:pt x="15065" y="8807"/>
                  <a:pt x="14447" y="8918"/>
                </a:cubicBezTo>
                <a:cubicBezTo>
                  <a:pt x="13830" y="9030"/>
                  <a:pt x="13275" y="8532"/>
                  <a:pt x="13085" y="7763"/>
                </a:cubicBezTo>
                <a:cubicBezTo>
                  <a:pt x="13055" y="7638"/>
                  <a:pt x="13149" y="7516"/>
                  <a:pt x="13236" y="7566"/>
                </a:cubicBezTo>
                <a:cubicBezTo>
                  <a:pt x="13557" y="7752"/>
                  <a:pt x="13952" y="7826"/>
                  <a:pt x="14371" y="7750"/>
                </a:cubicBezTo>
                <a:cubicBezTo>
                  <a:pt x="14790" y="7674"/>
                  <a:pt x="15166" y="7462"/>
                  <a:pt x="15456" y="7166"/>
                </a:cubicBezTo>
                <a:cubicBezTo>
                  <a:pt x="15476" y="7146"/>
                  <a:pt x="15496" y="7135"/>
                  <a:pt x="15516" y="7134"/>
                </a:cubicBezTo>
                <a:close/>
                <a:moveTo>
                  <a:pt x="17050" y="7134"/>
                </a:moveTo>
                <a:cubicBezTo>
                  <a:pt x="17071" y="7135"/>
                  <a:pt x="17093" y="7146"/>
                  <a:pt x="17112" y="7166"/>
                </a:cubicBezTo>
                <a:cubicBezTo>
                  <a:pt x="17402" y="7462"/>
                  <a:pt x="17778" y="7674"/>
                  <a:pt x="18197" y="7750"/>
                </a:cubicBezTo>
                <a:cubicBezTo>
                  <a:pt x="18616" y="7826"/>
                  <a:pt x="19011" y="7752"/>
                  <a:pt x="19333" y="7566"/>
                </a:cubicBezTo>
                <a:cubicBezTo>
                  <a:pt x="19420" y="7516"/>
                  <a:pt x="19514" y="7638"/>
                  <a:pt x="19483" y="7763"/>
                </a:cubicBezTo>
                <a:cubicBezTo>
                  <a:pt x="19293" y="8532"/>
                  <a:pt x="18737" y="9030"/>
                  <a:pt x="18119" y="8918"/>
                </a:cubicBezTo>
                <a:cubicBezTo>
                  <a:pt x="17502" y="8807"/>
                  <a:pt x="17023" y="8120"/>
                  <a:pt x="16939" y="7302"/>
                </a:cubicBezTo>
                <a:cubicBezTo>
                  <a:pt x="16928" y="7202"/>
                  <a:pt x="16987" y="7130"/>
                  <a:pt x="17050" y="7134"/>
                </a:cubicBezTo>
                <a:close/>
                <a:moveTo>
                  <a:pt x="4206" y="9270"/>
                </a:moveTo>
                <a:cubicBezTo>
                  <a:pt x="4243" y="9266"/>
                  <a:pt x="4280" y="9298"/>
                  <a:pt x="4292" y="9370"/>
                </a:cubicBezTo>
                <a:cubicBezTo>
                  <a:pt x="4461" y="10356"/>
                  <a:pt x="4146" y="11287"/>
                  <a:pt x="3106" y="12045"/>
                </a:cubicBezTo>
                <a:cubicBezTo>
                  <a:pt x="2006" y="12848"/>
                  <a:pt x="1884" y="13612"/>
                  <a:pt x="1852" y="14420"/>
                </a:cubicBezTo>
                <a:cubicBezTo>
                  <a:pt x="1845" y="14573"/>
                  <a:pt x="1719" y="14603"/>
                  <a:pt x="1688" y="14459"/>
                </a:cubicBezTo>
                <a:cubicBezTo>
                  <a:pt x="1330" y="12802"/>
                  <a:pt x="2047" y="11979"/>
                  <a:pt x="2767" y="11416"/>
                </a:cubicBezTo>
                <a:cubicBezTo>
                  <a:pt x="3902" y="10605"/>
                  <a:pt x="4071" y="10006"/>
                  <a:pt x="4128" y="9389"/>
                </a:cubicBezTo>
                <a:cubicBezTo>
                  <a:pt x="4135" y="9316"/>
                  <a:pt x="4170" y="9274"/>
                  <a:pt x="4206" y="9270"/>
                </a:cubicBezTo>
                <a:close/>
                <a:moveTo>
                  <a:pt x="6257" y="9270"/>
                </a:moveTo>
                <a:cubicBezTo>
                  <a:pt x="6293" y="9274"/>
                  <a:pt x="6328" y="9316"/>
                  <a:pt x="6335" y="9389"/>
                </a:cubicBezTo>
                <a:cubicBezTo>
                  <a:pt x="6393" y="10006"/>
                  <a:pt x="6561" y="10605"/>
                  <a:pt x="7697" y="11416"/>
                </a:cubicBezTo>
                <a:cubicBezTo>
                  <a:pt x="8416" y="11979"/>
                  <a:pt x="9133" y="12802"/>
                  <a:pt x="8776" y="14459"/>
                </a:cubicBezTo>
                <a:cubicBezTo>
                  <a:pt x="8745" y="14603"/>
                  <a:pt x="8616" y="14573"/>
                  <a:pt x="8610" y="14420"/>
                </a:cubicBezTo>
                <a:cubicBezTo>
                  <a:pt x="8578" y="13612"/>
                  <a:pt x="8456" y="12848"/>
                  <a:pt x="7355" y="12045"/>
                </a:cubicBezTo>
                <a:cubicBezTo>
                  <a:pt x="6316" y="11287"/>
                  <a:pt x="6000" y="10359"/>
                  <a:pt x="6169" y="9373"/>
                </a:cubicBezTo>
                <a:cubicBezTo>
                  <a:pt x="6181" y="9301"/>
                  <a:pt x="6220" y="9266"/>
                  <a:pt x="6257" y="9270"/>
                </a:cubicBezTo>
                <a:close/>
                <a:moveTo>
                  <a:pt x="14806" y="10174"/>
                </a:moveTo>
                <a:cubicBezTo>
                  <a:pt x="14949" y="10126"/>
                  <a:pt x="15024" y="10440"/>
                  <a:pt x="14900" y="10564"/>
                </a:cubicBezTo>
                <a:cubicBezTo>
                  <a:pt x="14124" y="11335"/>
                  <a:pt x="12929" y="12985"/>
                  <a:pt x="13171" y="15692"/>
                </a:cubicBezTo>
                <a:cubicBezTo>
                  <a:pt x="13193" y="15931"/>
                  <a:pt x="13002" y="16036"/>
                  <a:pt x="12931" y="15824"/>
                </a:cubicBezTo>
                <a:cubicBezTo>
                  <a:pt x="12333" y="14020"/>
                  <a:pt x="12765" y="10861"/>
                  <a:pt x="14806" y="10174"/>
                </a:cubicBezTo>
                <a:close/>
                <a:moveTo>
                  <a:pt x="17762" y="10174"/>
                </a:moveTo>
                <a:cubicBezTo>
                  <a:pt x="19803" y="10860"/>
                  <a:pt x="20235" y="14020"/>
                  <a:pt x="19637" y="15824"/>
                </a:cubicBezTo>
                <a:cubicBezTo>
                  <a:pt x="19567" y="16036"/>
                  <a:pt x="19374" y="15931"/>
                  <a:pt x="19395" y="15692"/>
                </a:cubicBezTo>
                <a:cubicBezTo>
                  <a:pt x="19637" y="12985"/>
                  <a:pt x="18442" y="11335"/>
                  <a:pt x="17666" y="10564"/>
                </a:cubicBezTo>
                <a:cubicBezTo>
                  <a:pt x="17542" y="10440"/>
                  <a:pt x="17620" y="10126"/>
                  <a:pt x="17762" y="10174"/>
                </a:cubicBezTo>
                <a:close/>
                <a:moveTo>
                  <a:pt x="15388" y="11035"/>
                </a:moveTo>
                <a:cubicBezTo>
                  <a:pt x="15635" y="11195"/>
                  <a:pt x="15945" y="11290"/>
                  <a:pt x="16283" y="11290"/>
                </a:cubicBezTo>
                <a:cubicBezTo>
                  <a:pt x="16622" y="11290"/>
                  <a:pt x="16934" y="11195"/>
                  <a:pt x="17181" y="11035"/>
                </a:cubicBezTo>
                <a:cubicBezTo>
                  <a:pt x="17248" y="10992"/>
                  <a:pt x="17329" y="11059"/>
                  <a:pt x="17311" y="11145"/>
                </a:cubicBezTo>
                <a:cubicBezTo>
                  <a:pt x="17201" y="11674"/>
                  <a:pt x="16782" y="12068"/>
                  <a:pt x="16283" y="12068"/>
                </a:cubicBezTo>
                <a:cubicBezTo>
                  <a:pt x="15785" y="12068"/>
                  <a:pt x="15368" y="11674"/>
                  <a:pt x="15257" y="11145"/>
                </a:cubicBezTo>
                <a:cubicBezTo>
                  <a:pt x="15239" y="11059"/>
                  <a:pt x="15321" y="10992"/>
                  <a:pt x="15388" y="11035"/>
                </a:cubicBezTo>
                <a:close/>
                <a:moveTo>
                  <a:pt x="4335" y="11558"/>
                </a:moveTo>
                <a:cubicBezTo>
                  <a:pt x="4582" y="11718"/>
                  <a:pt x="4892" y="11813"/>
                  <a:pt x="5231" y="11813"/>
                </a:cubicBezTo>
                <a:cubicBezTo>
                  <a:pt x="5569" y="11813"/>
                  <a:pt x="5881" y="11718"/>
                  <a:pt x="6128" y="11558"/>
                </a:cubicBezTo>
                <a:cubicBezTo>
                  <a:pt x="6195" y="11515"/>
                  <a:pt x="6277" y="11582"/>
                  <a:pt x="6259" y="11668"/>
                </a:cubicBezTo>
                <a:cubicBezTo>
                  <a:pt x="6148" y="12197"/>
                  <a:pt x="5729" y="12591"/>
                  <a:pt x="5231" y="12591"/>
                </a:cubicBezTo>
                <a:cubicBezTo>
                  <a:pt x="4732" y="12591"/>
                  <a:pt x="4315" y="12197"/>
                  <a:pt x="4204" y="11668"/>
                </a:cubicBezTo>
                <a:cubicBezTo>
                  <a:pt x="4187" y="11582"/>
                  <a:pt x="4268" y="11514"/>
                  <a:pt x="4335" y="11558"/>
                </a:cubicBezTo>
                <a:close/>
                <a:moveTo>
                  <a:pt x="16283" y="12817"/>
                </a:moveTo>
                <a:cubicBezTo>
                  <a:pt x="17354" y="12817"/>
                  <a:pt x="18250" y="14190"/>
                  <a:pt x="18488" y="16037"/>
                </a:cubicBezTo>
                <a:cubicBezTo>
                  <a:pt x="18526" y="16337"/>
                  <a:pt x="18352" y="16576"/>
                  <a:pt x="18209" y="16424"/>
                </a:cubicBezTo>
                <a:cubicBezTo>
                  <a:pt x="17679" y="15865"/>
                  <a:pt x="17010" y="15530"/>
                  <a:pt x="16283" y="15530"/>
                </a:cubicBezTo>
                <a:cubicBezTo>
                  <a:pt x="15557" y="15530"/>
                  <a:pt x="14890" y="15865"/>
                  <a:pt x="14360" y="16424"/>
                </a:cubicBezTo>
                <a:cubicBezTo>
                  <a:pt x="14216" y="16576"/>
                  <a:pt x="14040" y="16337"/>
                  <a:pt x="14079" y="16037"/>
                </a:cubicBezTo>
                <a:cubicBezTo>
                  <a:pt x="14316" y="14190"/>
                  <a:pt x="15213" y="12817"/>
                  <a:pt x="16283" y="12817"/>
                </a:cubicBezTo>
                <a:close/>
                <a:moveTo>
                  <a:pt x="3198" y="13352"/>
                </a:moveTo>
                <a:cubicBezTo>
                  <a:pt x="3234" y="13346"/>
                  <a:pt x="3271" y="13359"/>
                  <a:pt x="3307" y="13397"/>
                </a:cubicBezTo>
                <a:cubicBezTo>
                  <a:pt x="3837" y="13957"/>
                  <a:pt x="4504" y="14291"/>
                  <a:pt x="5231" y="14291"/>
                </a:cubicBezTo>
                <a:cubicBezTo>
                  <a:pt x="5957" y="14291"/>
                  <a:pt x="6626" y="13957"/>
                  <a:pt x="7156" y="13397"/>
                </a:cubicBezTo>
                <a:cubicBezTo>
                  <a:pt x="7300" y="13246"/>
                  <a:pt x="7474" y="13488"/>
                  <a:pt x="7435" y="13788"/>
                </a:cubicBezTo>
                <a:cubicBezTo>
                  <a:pt x="7198" y="15635"/>
                  <a:pt x="6301" y="17008"/>
                  <a:pt x="5231" y="17008"/>
                </a:cubicBezTo>
                <a:cubicBezTo>
                  <a:pt x="4160" y="17008"/>
                  <a:pt x="3264" y="15635"/>
                  <a:pt x="3026" y="13788"/>
                </a:cubicBezTo>
                <a:cubicBezTo>
                  <a:pt x="2997" y="13563"/>
                  <a:pt x="3090" y="13370"/>
                  <a:pt x="3198" y="1335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181" name="Бонет"/>
          <p:cNvSpPr/>
          <p:nvPr/>
        </p:nvSpPr>
        <p:spPr>
          <a:xfrm>
            <a:off x="915295" y="965265"/>
            <a:ext cx="2593289" cy="1419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6520"/>
                </a:lnTo>
                <a:lnTo>
                  <a:pt x="10800" y="13043"/>
                </a:lnTo>
                <a:lnTo>
                  <a:pt x="18745" y="8243"/>
                </a:lnTo>
                <a:lnTo>
                  <a:pt x="18745" y="10509"/>
                </a:lnTo>
                <a:cubicBezTo>
                  <a:pt x="18606" y="10673"/>
                  <a:pt x="18515" y="10958"/>
                  <a:pt x="18515" y="11282"/>
                </a:cubicBezTo>
                <a:cubicBezTo>
                  <a:pt x="18515" y="11519"/>
                  <a:pt x="18563" y="11733"/>
                  <a:pt x="18644" y="11896"/>
                </a:cubicBezTo>
                <a:cubicBezTo>
                  <a:pt x="18499" y="12008"/>
                  <a:pt x="18399" y="12270"/>
                  <a:pt x="18399" y="12574"/>
                </a:cubicBezTo>
                <a:lnTo>
                  <a:pt x="18399" y="21301"/>
                </a:lnTo>
                <a:cubicBezTo>
                  <a:pt x="18553" y="21484"/>
                  <a:pt x="18772" y="21600"/>
                  <a:pt x="19018" y="21600"/>
                </a:cubicBezTo>
                <a:cubicBezTo>
                  <a:pt x="19264" y="21600"/>
                  <a:pt x="19483" y="21484"/>
                  <a:pt x="19637" y="21301"/>
                </a:cubicBezTo>
                <a:lnTo>
                  <a:pt x="19637" y="12556"/>
                </a:lnTo>
                <a:cubicBezTo>
                  <a:pt x="19637" y="12255"/>
                  <a:pt x="19538" y="11998"/>
                  <a:pt x="19396" y="11887"/>
                </a:cubicBezTo>
                <a:cubicBezTo>
                  <a:pt x="19474" y="11725"/>
                  <a:pt x="19523" y="11515"/>
                  <a:pt x="19523" y="11282"/>
                </a:cubicBezTo>
                <a:cubicBezTo>
                  <a:pt x="19523" y="10958"/>
                  <a:pt x="19430" y="10673"/>
                  <a:pt x="19292" y="10509"/>
                </a:cubicBezTo>
                <a:lnTo>
                  <a:pt x="19292" y="7913"/>
                </a:lnTo>
                <a:lnTo>
                  <a:pt x="21600" y="6520"/>
                </a:lnTo>
                <a:lnTo>
                  <a:pt x="10800" y="0"/>
                </a:lnTo>
                <a:close/>
                <a:moveTo>
                  <a:pt x="10819" y="5598"/>
                </a:moveTo>
                <a:cubicBezTo>
                  <a:pt x="11223" y="5598"/>
                  <a:pt x="11551" y="5819"/>
                  <a:pt x="11551" y="6091"/>
                </a:cubicBezTo>
                <a:cubicBezTo>
                  <a:pt x="11551" y="6364"/>
                  <a:pt x="11223" y="6584"/>
                  <a:pt x="10819" y="6584"/>
                </a:cubicBezTo>
                <a:cubicBezTo>
                  <a:pt x="10414" y="6584"/>
                  <a:pt x="10084" y="6364"/>
                  <a:pt x="10084" y="6091"/>
                </a:cubicBezTo>
                <a:cubicBezTo>
                  <a:pt x="10084" y="5819"/>
                  <a:pt x="10414" y="5598"/>
                  <a:pt x="10819" y="5598"/>
                </a:cubicBezTo>
                <a:close/>
                <a:moveTo>
                  <a:pt x="16068" y="10691"/>
                </a:moveTo>
                <a:lnTo>
                  <a:pt x="10800" y="13872"/>
                </a:lnTo>
                <a:lnTo>
                  <a:pt x="5535" y="10694"/>
                </a:lnTo>
                <a:cubicBezTo>
                  <a:pt x="4861" y="12240"/>
                  <a:pt x="4431" y="14116"/>
                  <a:pt x="4188" y="16122"/>
                </a:cubicBezTo>
                <a:cubicBezTo>
                  <a:pt x="6908" y="16652"/>
                  <a:pt x="9240" y="18095"/>
                  <a:pt x="10748" y="20074"/>
                </a:cubicBezTo>
                <a:cubicBezTo>
                  <a:pt x="12275" y="18069"/>
                  <a:pt x="14648" y="16613"/>
                  <a:pt x="17413" y="16101"/>
                </a:cubicBezTo>
                <a:cubicBezTo>
                  <a:pt x="17170" y="14102"/>
                  <a:pt x="16740" y="12232"/>
                  <a:pt x="16068" y="10691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182" name="Школа"/>
          <p:cNvSpPr/>
          <p:nvPr/>
        </p:nvSpPr>
        <p:spPr>
          <a:xfrm>
            <a:off x="3705357" y="6610544"/>
            <a:ext cx="2593289" cy="2427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838" y="1"/>
                </a:moveTo>
                <a:cubicBezTo>
                  <a:pt x="11451" y="20"/>
                  <a:pt x="11064" y="444"/>
                  <a:pt x="10677" y="58"/>
                </a:cubicBezTo>
                <a:cubicBezTo>
                  <a:pt x="10677" y="193"/>
                  <a:pt x="10677" y="375"/>
                  <a:pt x="10677" y="559"/>
                </a:cubicBezTo>
                <a:lnTo>
                  <a:pt x="10677" y="2404"/>
                </a:lnTo>
                <a:lnTo>
                  <a:pt x="7941" y="3999"/>
                </a:lnTo>
                <a:lnTo>
                  <a:pt x="5624" y="3999"/>
                </a:lnTo>
                <a:lnTo>
                  <a:pt x="5624" y="5805"/>
                </a:lnTo>
                <a:lnTo>
                  <a:pt x="0" y="5805"/>
                </a:lnTo>
                <a:lnTo>
                  <a:pt x="0" y="7219"/>
                </a:lnTo>
                <a:lnTo>
                  <a:pt x="21600" y="7219"/>
                </a:lnTo>
                <a:lnTo>
                  <a:pt x="21600" y="5805"/>
                </a:lnTo>
                <a:lnTo>
                  <a:pt x="15976" y="5805"/>
                </a:lnTo>
                <a:lnTo>
                  <a:pt x="15976" y="3999"/>
                </a:lnTo>
                <a:lnTo>
                  <a:pt x="13660" y="3999"/>
                </a:lnTo>
                <a:lnTo>
                  <a:pt x="10925" y="2404"/>
                </a:lnTo>
                <a:lnTo>
                  <a:pt x="10925" y="1325"/>
                </a:lnTo>
                <a:cubicBezTo>
                  <a:pt x="11358" y="1431"/>
                  <a:pt x="11792" y="847"/>
                  <a:pt x="12226" y="1278"/>
                </a:cubicBezTo>
                <a:cubicBezTo>
                  <a:pt x="12226" y="979"/>
                  <a:pt x="12226" y="460"/>
                  <a:pt x="12226" y="161"/>
                </a:cubicBezTo>
                <a:cubicBezTo>
                  <a:pt x="12097" y="32"/>
                  <a:pt x="11967" y="-6"/>
                  <a:pt x="11838" y="1"/>
                </a:cubicBezTo>
                <a:close/>
                <a:moveTo>
                  <a:pt x="10800" y="3999"/>
                </a:moveTo>
                <a:cubicBezTo>
                  <a:pt x="11375" y="3999"/>
                  <a:pt x="11841" y="4497"/>
                  <a:pt x="11841" y="5111"/>
                </a:cubicBezTo>
                <a:cubicBezTo>
                  <a:pt x="11841" y="5725"/>
                  <a:pt x="11375" y="6223"/>
                  <a:pt x="10800" y="6223"/>
                </a:cubicBezTo>
                <a:cubicBezTo>
                  <a:pt x="10225" y="6223"/>
                  <a:pt x="9760" y="5725"/>
                  <a:pt x="9760" y="5111"/>
                </a:cubicBezTo>
                <a:cubicBezTo>
                  <a:pt x="9760" y="4497"/>
                  <a:pt x="10225" y="3999"/>
                  <a:pt x="10800" y="3999"/>
                </a:cubicBezTo>
                <a:close/>
                <a:moveTo>
                  <a:pt x="494" y="7753"/>
                </a:moveTo>
                <a:lnTo>
                  <a:pt x="494" y="21594"/>
                </a:lnTo>
                <a:lnTo>
                  <a:pt x="7305" y="21594"/>
                </a:lnTo>
                <a:lnTo>
                  <a:pt x="7305" y="20913"/>
                </a:lnTo>
                <a:lnTo>
                  <a:pt x="8005" y="20913"/>
                </a:lnTo>
                <a:lnTo>
                  <a:pt x="8005" y="20205"/>
                </a:lnTo>
                <a:lnTo>
                  <a:pt x="8704" y="20205"/>
                </a:lnTo>
                <a:lnTo>
                  <a:pt x="8704" y="19498"/>
                </a:lnTo>
                <a:lnTo>
                  <a:pt x="9200" y="19498"/>
                </a:lnTo>
                <a:lnTo>
                  <a:pt x="9200" y="16916"/>
                </a:lnTo>
                <a:lnTo>
                  <a:pt x="8461" y="16916"/>
                </a:lnTo>
                <a:lnTo>
                  <a:pt x="10786" y="15561"/>
                </a:lnTo>
                <a:lnTo>
                  <a:pt x="13110" y="16916"/>
                </a:lnTo>
                <a:lnTo>
                  <a:pt x="12401" y="16916"/>
                </a:lnTo>
                <a:lnTo>
                  <a:pt x="12401" y="19498"/>
                </a:lnTo>
                <a:lnTo>
                  <a:pt x="12898" y="19498"/>
                </a:lnTo>
                <a:lnTo>
                  <a:pt x="12898" y="20205"/>
                </a:lnTo>
                <a:lnTo>
                  <a:pt x="13596" y="20205"/>
                </a:lnTo>
                <a:lnTo>
                  <a:pt x="13596" y="20913"/>
                </a:lnTo>
                <a:lnTo>
                  <a:pt x="14295" y="20913"/>
                </a:lnTo>
                <a:lnTo>
                  <a:pt x="14295" y="21594"/>
                </a:lnTo>
                <a:lnTo>
                  <a:pt x="21107" y="21594"/>
                </a:lnTo>
                <a:lnTo>
                  <a:pt x="21107" y="7753"/>
                </a:lnTo>
                <a:lnTo>
                  <a:pt x="494" y="7753"/>
                </a:lnTo>
                <a:close/>
                <a:moveTo>
                  <a:pt x="1801" y="9133"/>
                </a:moveTo>
                <a:lnTo>
                  <a:pt x="4293" y="9133"/>
                </a:lnTo>
                <a:lnTo>
                  <a:pt x="4293" y="11148"/>
                </a:lnTo>
                <a:lnTo>
                  <a:pt x="1801" y="11148"/>
                </a:lnTo>
                <a:lnTo>
                  <a:pt x="1801" y="9133"/>
                </a:lnTo>
                <a:close/>
                <a:moveTo>
                  <a:pt x="5670" y="9133"/>
                </a:moveTo>
                <a:lnTo>
                  <a:pt x="8162" y="9133"/>
                </a:lnTo>
                <a:lnTo>
                  <a:pt x="8162" y="11148"/>
                </a:lnTo>
                <a:lnTo>
                  <a:pt x="5670" y="11148"/>
                </a:lnTo>
                <a:lnTo>
                  <a:pt x="5670" y="9133"/>
                </a:lnTo>
                <a:close/>
                <a:moveTo>
                  <a:pt x="9539" y="9133"/>
                </a:moveTo>
                <a:lnTo>
                  <a:pt x="12032" y="9133"/>
                </a:lnTo>
                <a:lnTo>
                  <a:pt x="12032" y="11148"/>
                </a:lnTo>
                <a:lnTo>
                  <a:pt x="9539" y="11148"/>
                </a:lnTo>
                <a:lnTo>
                  <a:pt x="9539" y="9133"/>
                </a:lnTo>
                <a:close/>
                <a:moveTo>
                  <a:pt x="13411" y="9133"/>
                </a:moveTo>
                <a:lnTo>
                  <a:pt x="15901" y="9133"/>
                </a:lnTo>
                <a:lnTo>
                  <a:pt x="15901" y="11148"/>
                </a:lnTo>
                <a:lnTo>
                  <a:pt x="13411" y="11148"/>
                </a:lnTo>
                <a:lnTo>
                  <a:pt x="13411" y="9133"/>
                </a:lnTo>
                <a:close/>
                <a:moveTo>
                  <a:pt x="17280" y="9133"/>
                </a:moveTo>
                <a:lnTo>
                  <a:pt x="19771" y="9133"/>
                </a:lnTo>
                <a:lnTo>
                  <a:pt x="19771" y="11148"/>
                </a:lnTo>
                <a:lnTo>
                  <a:pt x="17280" y="11148"/>
                </a:lnTo>
                <a:lnTo>
                  <a:pt x="17280" y="9133"/>
                </a:lnTo>
                <a:close/>
                <a:moveTo>
                  <a:pt x="1801" y="13025"/>
                </a:moveTo>
                <a:lnTo>
                  <a:pt x="4293" y="13025"/>
                </a:lnTo>
                <a:lnTo>
                  <a:pt x="4293" y="15040"/>
                </a:lnTo>
                <a:lnTo>
                  <a:pt x="1801" y="15040"/>
                </a:lnTo>
                <a:lnTo>
                  <a:pt x="1801" y="13025"/>
                </a:lnTo>
                <a:close/>
                <a:moveTo>
                  <a:pt x="5670" y="13025"/>
                </a:moveTo>
                <a:lnTo>
                  <a:pt x="8162" y="13025"/>
                </a:lnTo>
                <a:lnTo>
                  <a:pt x="8162" y="15040"/>
                </a:lnTo>
                <a:lnTo>
                  <a:pt x="5670" y="15040"/>
                </a:lnTo>
                <a:lnTo>
                  <a:pt x="5670" y="13025"/>
                </a:lnTo>
                <a:close/>
                <a:moveTo>
                  <a:pt x="9539" y="13025"/>
                </a:moveTo>
                <a:lnTo>
                  <a:pt x="12032" y="13025"/>
                </a:lnTo>
                <a:lnTo>
                  <a:pt x="12032" y="15040"/>
                </a:lnTo>
                <a:lnTo>
                  <a:pt x="9539" y="15040"/>
                </a:lnTo>
                <a:lnTo>
                  <a:pt x="9539" y="13025"/>
                </a:lnTo>
                <a:close/>
                <a:moveTo>
                  <a:pt x="13411" y="13025"/>
                </a:moveTo>
                <a:lnTo>
                  <a:pt x="15901" y="13025"/>
                </a:lnTo>
                <a:lnTo>
                  <a:pt x="15901" y="15040"/>
                </a:lnTo>
                <a:lnTo>
                  <a:pt x="13411" y="15040"/>
                </a:lnTo>
                <a:lnTo>
                  <a:pt x="13411" y="13025"/>
                </a:lnTo>
                <a:close/>
                <a:moveTo>
                  <a:pt x="17280" y="13025"/>
                </a:moveTo>
                <a:lnTo>
                  <a:pt x="19771" y="13025"/>
                </a:lnTo>
                <a:lnTo>
                  <a:pt x="19771" y="15040"/>
                </a:lnTo>
                <a:lnTo>
                  <a:pt x="17280" y="15040"/>
                </a:lnTo>
                <a:lnTo>
                  <a:pt x="17280" y="13025"/>
                </a:lnTo>
                <a:close/>
                <a:moveTo>
                  <a:pt x="1801" y="16916"/>
                </a:moveTo>
                <a:lnTo>
                  <a:pt x="4293" y="16916"/>
                </a:lnTo>
                <a:lnTo>
                  <a:pt x="4293" y="18931"/>
                </a:lnTo>
                <a:lnTo>
                  <a:pt x="1801" y="18931"/>
                </a:lnTo>
                <a:lnTo>
                  <a:pt x="1801" y="16916"/>
                </a:lnTo>
                <a:close/>
                <a:moveTo>
                  <a:pt x="5670" y="16916"/>
                </a:moveTo>
                <a:lnTo>
                  <a:pt x="8162" y="16916"/>
                </a:lnTo>
                <a:lnTo>
                  <a:pt x="8162" y="18931"/>
                </a:lnTo>
                <a:lnTo>
                  <a:pt x="5670" y="18931"/>
                </a:lnTo>
                <a:lnTo>
                  <a:pt x="5670" y="16916"/>
                </a:lnTo>
                <a:close/>
                <a:moveTo>
                  <a:pt x="9733" y="16916"/>
                </a:moveTo>
                <a:lnTo>
                  <a:pt x="9733" y="19498"/>
                </a:lnTo>
                <a:lnTo>
                  <a:pt x="11868" y="19498"/>
                </a:lnTo>
                <a:lnTo>
                  <a:pt x="11868" y="16916"/>
                </a:lnTo>
                <a:lnTo>
                  <a:pt x="9733" y="16916"/>
                </a:lnTo>
                <a:close/>
                <a:moveTo>
                  <a:pt x="13411" y="16916"/>
                </a:moveTo>
                <a:lnTo>
                  <a:pt x="15901" y="16916"/>
                </a:lnTo>
                <a:lnTo>
                  <a:pt x="15901" y="18931"/>
                </a:lnTo>
                <a:lnTo>
                  <a:pt x="13411" y="18931"/>
                </a:lnTo>
                <a:lnTo>
                  <a:pt x="13411" y="16916"/>
                </a:lnTo>
                <a:close/>
                <a:moveTo>
                  <a:pt x="17280" y="16916"/>
                </a:moveTo>
                <a:lnTo>
                  <a:pt x="19771" y="16916"/>
                </a:lnTo>
                <a:lnTo>
                  <a:pt x="19771" y="18931"/>
                </a:lnTo>
                <a:lnTo>
                  <a:pt x="17280" y="18931"/>
                </a:lnTo>
                <a:lnTo>
                  <a:pt x="17280" y="16916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183" name="Деньги"/>
          <p:cNvSpPr/>
          <p:nvPr/>
        </p:nvSpPr>
        <p:spPr>
          <a:xfrm>
            <a:off x="5109345" y="895305"/>
            <a:ext cx="2786111" cy="1142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019" y="1846"/>
                </a:moveTo>
                <a:lnTo>
                  <a:pt x="9380" y="1846"/>
                </a:lnTo>
                <a:cubicBezTo>
                  <a:pt x="8379" y="3482"/>
                  <a:pt x="7686" y="6872"/>
                  <a:pt x="7686" y="10802"/>
                </a:cubicBezTo>
                <a:cubicBezTo>
                  <a:pt x="7686" y="14732"/>
                  <a:pt x="8379" y="18118"/>
                  <a:pt x="9380" y="19754"/>
                </a:cubicBezTo>
                <a:lnTo>
                  <a:pt x="3019" y="19754"/>
                </a:lnTo>
                <a:cubicBezTo>
                  <a:pt x="2835" y="16931"/>
                  <a:pt x="1920" y="14704"/>
                  <a:pt x="762" y="14256"/>
                </a:cubicBezTo>
                <a:lnTo>
                  <a:pt x="762" y="7344"/>
                </a:lnTo>
                <a:cubicBezTo>
                  <a:pt x="1920" y="6896"/>
                  <a:pt x="2835" y="4669"/>
                  <a:pt x="3019" y="1846"/>
                </a:cubicBezTo>
                <a:close/>
                <a:moveTo>
                  <a:pt x="12080" y="1846"/>
                </a:moveTo>
                <a:lnTo>
                  <a:pt x="18581" y="1846"/>
                </a:lnTo>
                <a:cubicBezTo>
                  <a:pt x="18765" y="4669"/>
                  <a:pt x="19678" y="6896"/>
                  <a:pt x="20836" y="7344"/>
                </a:cubicBezTo>
                <a:lnTo>
                  <a:pt x="20836" y="14256"/>
                </a:lnTo>
                <a:cubicBezTo>
                  <a:pt x="19678" y="14704"/>
                  <a:pt x="18765" y="16931"/>
                  <a:pt x="18581" y="19754"/>
                </a:cubicBezTo>
                <a:lnTo>
                  <a:pt x="12080" y="19754"/>
                </a:lnTo>
                <a:cubicBezTo>
                  <a:pt x="13080" y="18118"/>
                  <a:pt x="13772" y="14732"/>
                  <a:pt x="13772" y="10802"/>
                </a:cubicBezTo>
                <a:cubicBezTo>
                  <a:pt x="13772" y="6872"/>
                  <a:pt x="13080" y="3482"/>
                  <a:pt x="12080" y="1846"/>
                </a:cubicBezTo>
                <a:close/>
                <a:moveTo>
                  <a:pt x="4544" y="7884"/>
                </a:moveTo>
                <a:cubicBezTo>
                  <a:pt x="4232" y="7884"/>
                  <a:pt x="3921" y="8174"/>
                  <a:pt x="3683" y="8754"/>
                </a:cubicBezTo>
                <a:cubicBezTo>
                  <a:pt x="3208" y="9913"/>
                  <a:pt x="3208" y="11795"/>
                  <a:pt x="3683" y="12953"/>
                </a:cubicBezTo>
                <a:cubicBezTo>
                  <a:pt x="4159" y="14112"/>
                  <a:pt x="4929" y="14112"/>
                  <a:pt x="5404" y="12953"/>
                </a:cubicBezTo>
                <a:cubicBezTo>
                  <a:pt x="5880" y="11795"/>
                  <a:pt x="5880" y="9913"/>
                  <a:pt x="5404" y="8754"/>
                </a:cubicBezTo>
                <a:cubicBezTo>
                  <a:pt x="5167" y="8174"/>
                  <a:pt x="4855" y="7884"/>
                  <a:pt x="4544" y="7884"/>
                </a:cubicBezTo>
                <a:close/>
                <a:moveTo>
                  <a:pt x="16914" y="7884"/>
                </a:moveTo>
                <a:cubicBezTo>
                  <a:pt x="16603" y="7884"/>
                  <a:pt x="16291" y="8174"/>
                  <a:pt x="16054" y="8754"/>
                </a:cubicBezTo>
                <a:cubicBezTo>
                  <a:pt x="15578" y="9913"/>
                  <a:pt x="15578" y="11795"/>
                  <a:pt x="16054" y="12953"/>
                </a:cubicBezTo>
                <a:cubicBezTo>
                  <a:pt x="16529" y="14112"/>
                  <a:pt x="17301" y="14112"/>
                  <a:pt x="17776" y="12953"/>
                </a:cubicBezTo>
                <a:cubicBezTo>
                  <a:pt x="18252" y="11795"/>
                  <a:pt x="18252" y="9913"/>
                  <a:pt x="17776" y="8754"/>
                </a:cubicBezTo>
                <a:cubicBezTo>
                  <a:pt x="17539" y="8174"/>
                  <a:pt x="17226" y="7884"/>
                  <a:pt x="16914" y="7884"/>
                </a:cubicBezTo>
                <a:close/>
              </a:path>
            </a:pathLst>
          </a:custGeom>
          <a:gradFill>
            <a:gsLst>
              <a:gs pos="0">
                <a:srgbClr val="B0C59B"/>
              </a:gs>
              <a:gs pos="100000">
                <a:srgbClr val="4E653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184" name="Шприц"/>
          <p:cNvSpPr/>
          <p:nvPr/>
        </p:nvSpPr>
        <p:spPr>
          <a:xfrm>
            <a:off x="11046186" y="1764220"/>
            <a:ext cx="338091" cy="1482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70" y="0"/>
                </a:moveTo>
                <a:lnTo>
                  <a:pt x="4670" y="610"/>
                </a:lnTo>
                <a:lnTo>
                  <a:pt x="7842" y="610"/>
                </a:lnTo>
                <a:lnTo>
                  <a:pt x="7842" y="2725"/>
                </a:lnTo>
                <a:lnTo>
                  <a:pt x="0" y="2725"/>
                </a:lnTo>
                <a:lnTo>
                  <a:pt x="0" y="3337"/>
                </a:lnTo>
                <a:lnTo>
                  <a:pt x="4700" y="3337"/>
                </a:lnTo>
                <a:lnTo>
                  <a:pt x="4700" y="14730"/>
                </a:lnTo>
                <a:lnTo>
                  <a:pt x="7072" y="14997"/>
                </a:lnTo>
                <a:lnTo>
                  <a:pt x="8643" y="17550"/>
                </a:lnTo>
                <a:lnTo>
                  <a:pt x="9985" y="17934"/>
                </a:lnTo>
                <a:lnTo>
                  <a:pt x="9985" y="21600"/>
                </a:lnTo>
                <a:lnTo>
                  <a:pt x="11586" y="21248"/>
                </a:lnTo>
                <a:lnTo>
                  <a:pt x="11586" y="17942"/>
                </a:lnTo>
                <a:lnTo>
                  <a:pt x="12957" y="17550"/>
                </a:lnTo>
                <a:lnTo>
                  <a:pt x="14521" y="14997"/>
                </a:lnTo>
                <a:lnTo>
                  <a:pt x="16900" y="14730"/>
                </a:lnTo>
                <a:lnTo>
                  <a:pt x="16900" y="14005"/>
                </a:lnTo>
                <a:lnTo>
                  <a:pt x="10800" y="14005"/>
                </a:lnTo>
                <a:lnTo>
                  <a:pt x="10800" y="13660"/>
                </a:lnTo>
                <a:lnTo>
                  <a:pt x="16900" y="13660"/>
                </a:lnTo>
                <a:lnTo>
                  <a:pt x="16900" y="13121"/>
                </a:lnTo>
                <a:lnTo>
                  <a:pt x="13795" y="13121"/>
                </a:lnTo>
                <a:lnTo>
                  <a:pt x="13795" y="12776"/>
                </a:lnTo>
                <a:lnTo>
                  <a:pt x="16900" y="12776"/>
                </a:lnTo>
                <a:lnTo>
                  <a:pt x="16900" y="12237"/>
                </a:lnTo>
                <a:lnTo>
                  <a:pt x="13795" y="12237"/>
                </a:lnTo>
                <a:lnTo>
                  <a:pt x="13795" y="11892"/>
                </a:lnTo>
                <a:lnTo>
                  <a:pt x="16900" y="11892"/>
                </a:lnTo>
                <a:lnTo>
                  <a:pt x="16900" y="11351"/>
                </a:lnTo>
                <a:lnTo>
                  <a:pt x="13795" y="11351"/>
                </a:lnTo>
                <a:lnTo>
                  <a:pt x="13795" y="11008"/>
                </a:lnTo>
                <a:lnTo>
                  <a:pt x="16900" y="11008"/>
                </a:lnTo>
                <a:lnTo>
                  <a:pt x="16900" y="10467"/>
                </a:lnTo>
                <a:lnTo>
                  <a:pt x="10800" y="10467"/>
                </a:lnTo>
                <a:lnTo>
                  <a:pt x="10800" y="10124"/>
                </a:lnTo>
                <a:lnTo>
                  <a:pt x="16900" y="10124"/>
                </a:lnTo>
                <a:lnTo>
                  <a:pt x="16900" y="9583"/>
                </a:lnTo>
                <a:lnTo>
                  <a:pt x="13795" y="9583"/>
                </a:lnTo>
                <a:lnTo>
                  <a:pt x="13795" y="9240"/>
                </a:lnTo>
                <a:lnTo>
                  <a:pt x="16900" y="9240"/>
                </a:lnTo>
                <a:lnTo>
                  <a:pt x="16900" y="8699"/>
                </a:lnTo>
                <a:lnTo>
                  <a:pt x="13795" y="8699"/>
                </a:lnTo>
                <a:lnTo>
                  <a:pt x="13795" y="8356"/>
                </a:lnTo>
                <a:lnTo>
                  <a:pt x="16900" y="8356"/>
                </a:lnTo>
                <a:lnTo>
                  <a:pt x="16900" y="7815"/>
                </a:lnTo>
                <a:lnTo>
                  <a:pt x="13795" y="7815"/>
                </a:lnTo>
                <a:lnTo>
                  <a:pt x="13795" y="7470"/>
                </a:lnTo>
                <a:lnTo>
                  <a:pt x="16900" y="7470"/>
                </a:lnTo>
                <a:lnTo>
                  <a:pt x="16900" y="6931"/>
                </a:lnTo>
                <a:lnTo>
                  <a:pt x="10800" y="6931"/>
                </a:lnTo>
                <a:lnTo>
                  <a:pt x="10800" y="6586"/>
                </a:lnTo>
                <a:lnTo>
                  <a:pt x="16900" y="6586"/>
                </a:lnTo>
                <a:lnTo>
                  <a:pt x="16900" y="6045"/>
                </a:lnTo>
                <a:lnTo>
                  <a:pt x="13795" y="6045"/>
                </a:lnTo>
                <a:lnTo>
                  <a:pt x="13795" y="5702"/>
                </a:lnTo>
                <a:lnTo>
                  <a:pt x="16900" y="5702"/>
                </a:lnTo>
                <a:lnTo>
                  <a:pt x="16900" y="5161"/>
                </a:lnTo>
                <a:lnTo>
                  <a:pt x="13795" y="5161"/>
                </a:lnTo>
                <a:lnTo>
                  <a:pt x="13795" y="4818"/>
                </a:lnTo>
                <a:lnTo>
                  <a:pt x="16900" y="4818"/>
                </a:lnTo>
                <a:lnTo>
                  <a:pt x="16900" y="4277"/>
                </a:lnTo>
                <a:lnTo>
                  <a:pt x="13795" y="4277"/>
                </a:lnTo>
                <a:lnTo>
                  <a:pt x="13795" y="3934"/>
                </a:lnTo>
                <a:lnTo>
                  <a:pt x="16900" y="3934"/>
                </a:lnTo>
                <a:lnTo>
                  <a:pt x="16900" y="3337"/>
                </a:lnTo>
                <a:lnTo>
                  <a:pt x="21600" y="3337"/>
                </a:lnTo>
                <a:lnTo>
                  <a:pt x="21600" y="2725"/>
                </a:lnTo>
                <a:lnTo>
                  <a:pt x="13758" y="2725"/>
                </a:lnTo>
                <a:lnTo>
                  <a:pt x="13758" y="610"/>
                </a:lnTo>
                <a:lnTo>
                  <a:pt x="16930" y="610"/>
                </a:lnTo>
                <a:lnTo>
                  <a:pt x="16930" y="0"/>
                </a:lnTo>
                <a:lnTo>
                  <a:pt x="4670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185" name="Больница"/>
          <p:cNvSpPr/>
          <p:nvPr/>
        </p:nvSpPr>
        <p:spPr>
          <a:xfrm>
            <a:off x="1244621" y="7579883"/>
            <a:ext cx="1404708" cy="1097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41" y="0"/>
                </a:moveTo>
                <a:lnTo>
                  <a:pt x="3341" y="3754"/>
                </a:lnTo>
                <a:lnTo>
                  <a:pt x="0" y="3754"/>
                </a:lnTo>
                <a:lnTo>
                  <a:pt x="0" y="21600"/>
                </a:lnTo>
                <a:lnTo>
                  <a:pt x="8297" y="21600"/>
                </a:lnTo>
                <a:lnTo>
                  <a:pt x="8297" y="17275"/>
                </a:lnTo>
                <a:lnTo>
                  <a:pt x="9939" y="17275"/>
                </a:lnTo>
                <a:lnTo>
                  <a:pt x="9939" y="21600"/>
                </a:lnTo>
                <a:lnTo>
                  <a:pt x="11595" y="21600"/>
                </a:lnTo>
                <a:lnTo>
                  <a:pt x="11595" y="17275"/>
                </a:lnTo>
                <a:lnTo>
                  <a:pt x="13239" y="17275"/>
                </a:lnTo>
                <a:lnTo>
                  <a:pt x="13239" y="21600"/>
                </a:lnTo>
                <a:lnTo>
                  <a:pt x="21600" y="21600"/>
                </a:lnTo>
                <a:lnTo>
                  <a:pt x="21600" y="3754"/>
                </a:lnTo>
                <a:lnTo>
                  <a:pt x="18195" y="3754"/>
                </a:lnTo>
                <a:lnTo>
                  <a:pt x="18195" y="0"/>
                </a:lnTo>
                <a:lnTo>
                  <a:pt x="3341" y="0"/>
                </a:lnTo>
                <a:close/>
                <a:moveTo>
                  <a:pt x="4997" y="1938"/>
                </a:moveTo>
                <a:lnTo>
                  <a:pt x="6641" y="1938"/>
                </a:lnTo>
                <a:lnTo>
                  <a:pt x="6641" y="3754"/>
                </a:lnTo>
                <a:lnTo>
                  <a:pt x="4997" y="3754"/>
                </a:lnTo>
                <a:lnTo>
                  <a:pt x="4997" y="1938"/>
                </a:lnTo>
                <a:close/>
                <a:moveTo>
                  <a:pt x="8297" y="1938"/>
                </a:moveTo>
                <a:lnTo>
                  <a:pt x="9939" y="1938"/>
                </a:lnTo>
                <a:lnTo>
                  <a:pt x="9939" y="3754"/>
                </a:lnTo>
                <a:lnTo>
                  <a:pt x="8297" y="3754"/>
                </a:lnTo>
                <a:lnTo>
                  <a:pt x="8297" y="1938"/>
                </a:lnTo>
                <a:close/>
                <a:moveTo>
                  <a:pt x="11595" y="1938"/>
                </a:moveTo>
                <a:lnTo>
                  <a:pt x="13239" y="1938"/>
                </a:lnTo>
                <a:lnTo>
                  <a:pt x="13239" y="3754"/>
                </a:lnTo>
                <a:lnTo>
                  <a:pt x="11595" y="3754"/>
                </a:lnTo>
                <a:lnTo>
                  <a:pt x="11595" y="1938"/>
                </a:lnTo>
                <a:close/>
                <a:moveTo>
                  <a:pt x="14895" y="1938"/>
                </a:moveTo>
                <a:lnTo>
                  <a:pt x="16538" y="1938"/>
                </a:lnTo>
                <a:lnTo>
                  <a:pt x="16538" y="3754"/>
                </a:lnTo>
                <a:lnTo>
                  <a:pt x="14895" y="3754"/>
                </a:lnTo>
                <a:lnTo>
                  <a:pt x="14895" y="1938"/>
                </a:lnTo>
                <a:close/>
                <a:moveTo>
                  <a:pt x="1698" y="5774"/>
                </a:moveTo>
                <a:lnTo>
                  <a:pt x="3341" y="5774"/>
                </a:lnTo>
                <a:lnTo>
                  <a:pt x="3341" y="7590"/>
                </a:lnTo>
                <a:lnTo>
                  <a:pt x="1698" y="7590"/>
                </a:lnTo>
                <a:lnTo>
                  <a:pt x="1698" y="5774"/>
                </a:lnTo>
                <a:close/>
                <a:moveTo>
                  <a:pt x="4997" y="5774"/>
                </a:moveTo>
                <a:lnTo>
                  <a:pt x="6641" y="5774"/>
                </a:lnTo>
                <a:lnTo>
                  <a:pt x="6641" y="7590"/>
                </a:lnTo>
                <a:lnTo>
                  <a:pt x="4997" y="7590"/>
                </a:lnTo>
                <a:lnTo>
                  <a:pt x="4997" y="5774"/>
                </a:lnTo>
                <a:close/>
                <a:moveTo>
                  <a:pt x="8297" y="5774"/>
                </a:moveTo>
                <a:lnTo>
                  <a:pt x="9939" y="5774"/>
                </a:lnTo>
                <a:lnTo>
                  <a:pt x="9939" y="7590"/>
                </a:lnTo>
                <a:lnTo>
                  <a:pt x="8297" y="7590"/>
                </a:lnTo>
                <a:lnTo>
                  <a:pt x="8297" y="5774"/>
                </a:lnTo>
                <a:close/>
                <a:moveTo>
                  <a:pt x="11595" y="5774"/>
                </a:moveTo>
                <a:lnTo>
                  <a:pt x="13239" y="5774"/>
                </a:lnTo>
                <a:lnTo>
                  <a:pt x="13239" y="7590"/>
                </a:lnTo>
                <a:lnTo>
                  <a:pt x="11595" y="7590"/>
                </a:lnTo>
                <a:lnTo>
                  <a:pt x="11595" y="5774"/>
                </a:lnTo>
                <a:close/>
                <a:moveTo>
                  <a:pt x="14895" y="5774"/>
                </a:moveTo>
                <a:lnTo>
                  <a:pt x="16538" y="5774"/>
                </a:lnTo>
                <a:lnTo>
                  <a:pt x="16538" y="7590"/>
                </a:lnTo>
                <a:lnTo>
                  <a:pt x="14895" y="7590"/>
                </a:lnTo>
                <a:lnTo>
                  <a:pt x="14895" y="5774"/>
                </a:lnTo>
                <a:close/>
                <a:moveTo>
                  <a:pt x="18195" y="5774"/>
                </a:moveTo>
                <a:lnTo>
                  <a:pt x="19838" y="5774"/>
                </a:lnTo>
                <a:lnTo>
                  <a:pt x="19838" y="7590"/>
                </a:lnTo>
                <a:lnTo>
                  <a:pt x="18195" y="7590"/>
                </a:lnTo>
                <a:lnTo>
                  <a:pt x="18195" y="5774"/>
                </a:lnTo>
                <a:close/>
                <a:moveTo>
                  <a:pt x="1698" y="9608"/>
                </a:moveTo>
                <a:lnTo>
                  <a:pt x="3341" y="9608"/>
                </a:lnTo>
                <a:lnTo>
                  <a:pt x="3341" y="11424"/>
                </a:lnTo>
                <a:lnTo>
                  <a:pt x="1698" y="11424"/>
                </a:lnTo>
                <a:lnTo>
                  <a:pt x="1698" y="9608"/>
                </a:lnTo>
                <a:close/>
                <a:moveTo>
                  <a:pt x="4997" y="9608"/>
                </a:moveTo>
                <a:lnTo>
                  <a:pt x="6641" y="9608"/>
                </a:lnTo>
                <a:lnTo>
                  <a:pt x="6641" y="11424"/>
                </a:lnTo>
                <a:lnTo>
                  <a:pt x="4997" y="11424"/>
                </a:lnTo>
                <a:lnTo>
                  <a:pt x="4997" y="9608"/>
                </a:lnTo>
                <a:close/>
                <a:moveTo>
                  <a:pt x="14895" y="9608"/>
                </a:moveTo>
                <a:lnTo>
                  <a:pt x="16538" y="9608"/>
                </a:lnTo>
                <a:lnTo>
                  <a:pt x="16538" y="11424"/>
                </a:lnTo>
                <a:lnTo>
                  <a:pt x="14895" y="11424"/>
                </a:lnTo>
                <a:lnTo>
                  <a:pt x="14895" y="9608"/>
                </a:lnTo>
                <a:close/>
                <a:moveTo>
                  <a:pt x="18195" y="9608"/>
                </a:moveTo>
                <a:lnTo>
                  <a:pt x="19838" y="9608"/>
                </a:lnTo>
                <a:lnTo>
                  <a:pt x="19838" y="11424"/>
                </a:lnTo>
                <a:lnTo>
                  <a:pt x="18195" y="11424"/>
                </a:lnTo>
                <a:lnTo>
                  <a:pt x="18195" y="9608"/>
                </a:lnTo>
                <a:close/>
                <a:moveTo>
                  <a:pt x="10799" y="9711"/>
                </a:moveTo>
                <a:cubicBezTo>
                  <a:pt x="11937" y="9711"/>
                  <a:pt x="12861" y="10893"/>
                  <a:pt x="12861" y="12350"/>
                </a:cubicBezTo>
                <a:cubicBezTo>
                  <a:pt x="12861" y="13806"/>
                  <a:pt x="11937" y="14988"/>
                  <a:pt x="10799" y="14988"/>
                </a:cubicBezTo>
                <a:cubicBezTo>
                  <a:pt x="9661" y="14988"/>
                  <a:pt x="8739" y="13806"/>
                  <a:pt x="8739" y="12350"/>
                </a:cubicBezTo>
                <a:cubicBezTo>
                  <a:pt x="8739" y="10893"/>
                  <a:pt x="9661" y="9711"/>
                  <a:pt x="10799" y="9711"/>
                </a:cubicBezTo>
                <a:close/>
                <a:moveTo>
                  <a:pt x="10314" y="10706"/>
                </a:moveTo>
                <a:lnTo>
                  <a:pt x="10314" y="11729"/>
                </a:lnTo>
                <a:lnTo>
                  <a:pt x="9515" y="11729"/>
                </a:lnTo>
                <a:lnTo>
                  <a:pt x="9515" y="12970"/>
                </a:lnTo>
                <a:lnTo>
                  <a:pt x="10314" y="12970"/>
                </a:lnTo>
                <a:lnTo>
                  <a:pt x="10314" y="13993"/>
                </a:lnTo>
                <a:lnTo>
                  <a:pt x="11284" y="13993"/>
                </a:lnTo>
                <a:lnTo>
                  <a:pt x="11284" y="12970"/>
                </a:lnTo>
                <a:lnTo>
                  <a:pt x="12083" y="12970"/>
                </a:lnTo>
                <a:lnTo>
                  <a:pt x="12083" y="11729"/>
                </a:lnTo>
                <a:lnTo>
                  <a:pt x="11284" y="11729"/>
                </a:lnTo>
                <a:lnTo>
                  <a:pt x="11284" y="10706"/>
                </a:lnTo>
                <a:lnTo>
                  <a:pt x="10314" y="10706"/>
                </a:lnTo>
                <a:close/>
                <a:moveTo>
                  <a:pt x="1698" y="13442"/>
                </a:moveTo>
                <a:lnTo>
                  <a:pt x="3341" y="13442"/>
                </a:lnTo>
                <a:lnTo>
                  <a:pt x="3341" y="15257"/>
                </a:lnTo>
                <a:lnTo>
                  <a:pt x="1698" y="15257"/>
                </a:lnTo>
                <a:lnTo>
                  <a:pt x="1698" y="13442"/>
                </a:lnTo>
                <a:close/>
                <a:moveTo>
                  <a:pt x="4997" y="13442"/>
                </a:moveTo>
                <a:lnTo>
                  <a:pt x="6641" y="13442"/>
                </a:lnTo>
                <a:lnTo>
                  <a:pt x="6641" y="15257"/>
                </a:lnTo>
                <a:lnTo>
                  <a:pt x="4997" y="15257"/>
                </a:lnTo>
                <a:lnTo>
                  <a:pt x="4997" y="13442"/>
                </a:lnTo>
                <a:close/>
                <a:moveTo>
                  <a:pt x="14895" y="13442"/>
                </a:moveTo>
                <a:lnTo>
                  <a:pt x="16538" y="13442"/>
                </a:lnTo>
                <a:lnTo>
                  <a:pt x="16538" y="15257"/>
                </a:lnTo>
                <a:lnTo>
                  <a:pt x="14895" y="15257"/>
                </a:lnTo>
                <a:lnTo>
                  <a:pt x="14895" y="13442"/>
                </a:lnTo>
                <a:close/>
                <a:moveTo>
                  <a:pt x="18195" y="13442"/>
                </a:moveTo>
                <a:lnTo>
                  <a:pt x="19838" y="13442"/>
                </a:lnTo>
                <a:lnTo>
                  <a:pt x="19838" y="15257"/>
                </a:lnTo>
                <a:lnTo>
                  <a:pt x="18195" y="15257"/>
                </a:lnTo>
                <a:lnTo>
                  <a:pt x="18195" y="13442"/>
                </a:lnTo>
                <a:close/>
                <a:moveTo>
                  <a:pt x="1698" y="17275"/>
                </a:moveTo>
                <a:lnTo>
                  <a:pt x="3341" y="17275"/>
                </a:lnTo>
                <a:lnTo>
                  <a:pt x="3341" y="19091"/>
                </a:lnTo>
                <a:lnTo>
                  <a:pt x="1698" y="19091"/>
                </a:lnTo>
                <a:lnTo>
                  <a:pt x="1698" y="17275"/>
                </a:lnTo>
                <a:close/>
                <a:moveTo>
                  <a:pt x="4997" y="17275"/>
                </a:moveTo>
                <a:lnTo>
                  <a:pt x="6641" y="17275"/>
                </a:lnTo>
                <a:lnTo>
                  <a:pt x="6641" y="19091"/>
                </a:lnTo>
                <a:lnTo>
                  <a:pt x="4997" y="19091"/>
                </a:lnTo>
                <a:lnTo>
                  <a:pt x="4997" y="17275"/>
                </a:lnTo>
                <a:close/>
                <a:moveTo>
                  <a:pt x="14895" y="17275"/>
                </a:moveTo>
                <a:lnTo>
                  <a:pt x="16538" y="17275"/>
                </a:lnTo>
                <a:lnTo>
                  <a:pt x="16538" y="19091"/>
                </a:lnTo>
                <a:lnTo>
                  <a:pt x="14895" y="19091"/>
                </a:lnTo>
                <a:lnTo>
                  <a:pt x="14895" y="17275"/>
                </a:lnTo>
                <a:close/>
                <a:moveTo>
                  <a:pt x="18195" y="17275"/>
                </a:moveTo>
                <a:lnTo>
                  <a:pt x="19838" y="17275"/>
                </a:lnTo>
                <a:lnTo>
                  <a:pt x="19838" y="19091"/>
                </a:lnTo>
                <a:lnTo>
                  <a:pt x="18195" y="19091"/>
                </a:lnTo>
                <a:lnTo>
                  <a:pt x="18195" y="17275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186" name="Молоточек"/>
          <p:cNvSpPr/>
          <p:nvPr/>
        </p:nvSpPr>
        <p:spPr>
          <a:xfrm>
            <a:off x="1710533" y="3201327"/>
            <a:ext cx="1521256" cy="779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Окружение Екатерины Великой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85572">
              <a:defRPr sz="4600"/>
            </a:lvl1pPr>
          </a:lstStyle>
          <a:p>
            <a:pPr/>
            <a:r>
              <a:t>Окружение Екатерины Великой</a:t>
            </a:r>
          </a:p>
        </p:txBody>
      </p:sp>
      <p:pic>
        <p:nvPicPr>
          <p:cNvPr id="18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2236" y="3600450"/>
            <a:ext cx="3302004" cy="466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М.М.Щербатов"/>
          <p:cNvSpPr txBox="1"/>
          <p:nvPr/>
        </p:nvSpPr>
        <p:spPr>
          <a:xfrm>
            <a:off x="1097083" y="8496823"/>
            <a:ext cx="33723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М.М.Щербатов</a:t>
            </a:r>
          </a:p>
        </p:txBody>
      </p:sp>
      <p:pic>
        <p:nvPicPr>
          <p:cNvPr id="19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8050" y="3587750"/>
            <a:ext cx="3884084" cy="466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Е.Р.Дашкова"/>
          <p:cNvSpPr txBox="1"/>
          <p:nvPr/>
        </p:nvSpPr>
        <p:spPr>
          <a:xfrm>
            <a:off x="5129262" y="8496823"/>
            <a:ext cx="275920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Е.Р.Дашкова</a:t>
            </a:r>
          </a:p>
        </p:txBody>
      </p:sp>
      <p:pic>
        <p:nvPicPr>
          <p:cNvPr id="193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5945" y="3612267"/>
            <a:ext cx="3751077" cy="463726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И.И. Бецкой"/>
          <p:cNvSpPr txBox="1"/>
          <p:nvPr/>
        </p:nvSpPr>
        <p:spPr>
          <a:xfrm>
            <a:off x="8880461" y="8496823"/>
            <a:ext cx="27752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И.И. Бецкой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150" y="3181350"/>
            <a:ext cx="3556000" cy="497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Григорий Александрович Потемкин- Таврический"/>
          <p:cNvSpPr txBox="1"/>
          <p:nvPr/>
        </p:nvSpPr>
        <p:spPr>
          <a:xfrm>
            <a:off x="188450" y="8298133"/>
            <a:ext cx="453098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Григорий Александрович Потемкин- Таврический</a:t>
            </a:r>
          </a:p>
        </p:txBody>
      </p:sp>
      <p:sp>
        <p:nvSpPr>
          <p:cNvPr id="198" name="Александр Васильевич Суворов"/>
          <p:cNvSpPr txBox="1"/>
          <p:nvPr/>
        </p:nvSpPr>
        <p:spPr>
          <a:xfrm>
            <a:off x="4783487" y="8298133"/>
            <a:ext cx="371276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Александр Васильевич Суворов</a:t>
            </a:r>
          </a:p>
        </p:txBody>
      </p:sp>
      <p:sp>
        <p:nvSpPr>
          <p:cNvPr id="199" name="Федор Федорович Ушаков"/>
          <p:cNvSpPr txBox="1"/>
          <p:nvPr/>
        </p:nvSpPr>
        <p:spPr>
          <a:xfrm>
            <a:off x="8767029" y="8298133"/>
            <a:ext cx="371276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Федор Федорович Ушаков</a:t>
            </a:r>
          </a:p>
        </p:txBody>
      </p:sp>
      <p:pic>
        <p:nvPicPr>
          <p:cNvPr id="200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4172" y="3206750"/>
            <a:ext cx="3338482" cy="49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9039" y="3181350"/>
            <a:ext cx="3818245" cy="497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Изображение" descr="Изображение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65900" y="4953000"/>
            <a:ext cx="5575302" cy="4152900"/>
          </a:xfrm>
          <a:prstGeom prst="rect">
            <a:avLst/>
          </a:prstGeom>
        </p:spPr>
      </p:pic>
      <p:pic>
        <p:nvPicPr>
          <p:cNvPr id="204" name="Изображение" descr="Изображение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65900" y="736600"/>
            <a:ext cx="5575302" cy="4140200"/>
          </a:xfrm>
          <a:prstGeom prst="rect">
            <a:avLst/>
          </a:prstGeom>
        </p:spPr>
      </p:pic>
      <p:pic>
        <p:nvPicPr>
          <p:cNvPr id="205" name="Изображение" descr="Изображение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76300" y="736600"/>
            <a:ext cx="5575300" cy="8356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57554B"/>
      </a:dk1>
      <a:lt1>
        <a:srgbClr val="0C1957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C1957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C1957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