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62" r:id="rId4"/>
    <p:sldId id="258" r:id="rId5"/>
    <p:sldId id="265" r:id="rId6"/>
    <p:sldId id="267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7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2FE99-EA8D-41BE-8605-E69C4F82D6C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ACC84-3CCD-4547-97C1-842FFE7A9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18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EACC84-3CCD-4547-97C1-842FFE7A9AC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10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EACC84-3CCD-4547-97C1-842FFE7A9AC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627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55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1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62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084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1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778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33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87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41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99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76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08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92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04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6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61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23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7E0E107-525D-48B1-871A-4FB0728CBC94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2758F-6C6F-4869-8BF6-0DFA3B753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747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ifra.school/" TargetMode="External"/><Relationship Id="rId7" Type="http://schemas.openxmlformats.org/officeDocument/2006/relationships/hyperlink" Target="https://rosuchebnik.ru/online-lesson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gital.prosv.ru/" TargetMode="External"/><Relationship Id="rId5" Type="http://schemas.openxmlformats.org/officeDocument/2006/relationships/hyperlink" Target="https://vesti-omsk.ru/telerepetitor/" TargetMode="External"/><Relationship Id="rId4" Type="http://schemas.openxmlformats.org/officeDocument/2006/relationships/hyperlink" Target="https://resh.edu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hkolkovo.net/" TargetMode="External"/><Relationship Id="rId2" Type="http://schemas.openxmlformats.org/officeDocument/2006/relationships/hyperlink" Target="http://lbz.ru/metodist/autho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Ukya6YOuRLZzrzCoafXCpA" TargetMode="External"/><Relationship Id="rId5" Type="http://schemas.openxmlformats.org/officeDocument/2006/relationships/hyperlink" Target="https://www.youtube.com/channel/UCFPg3-G1tm5LJB-WnAYdTNg/featured" TargetMode="External"/><Relationship Id="rId4" Type="http://schemas.openxmlformats.org/officeDocument/2006/relationships/hyperlink" Target="https://www.youtube.com/channel/UCSVY5ZY6Zk-Wbr08sTmjqM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br.1c.ru/mapkit/geography.html#Russia_1" TargetMode="External"/><Relationship Id="rId2" Type="http://schemas.openxmlformats.org/officeDocument/2006/relationships/hyperlink" Target="https://resh.edu.ru/subject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infokart.ru/interaktivnaya-karta-mira-konturnaya-geograficheskaya-fizicheskaya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eo-oge.sdamgia.ru/" TargetMode="External"/><Relationship Id="rId2" Type="http://schemas.openxmlformats.org/officeDocument/2006/relationships/hyperlink" Target="https://fipi.ru/navigator-podgotovki/navigator-oge#gg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neznaika.info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35BDDF-8E98-4037-8CE6-0C36A5DADC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/>
              <a:t>Тема: Профессиональная ИКТ-компетентность через использование Интернет для подготовки к ОГЭ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1DAFD0-8E0F-442E-9FFC-58D268206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5454" y="4979490"/>
            <a:ext cx="8825658" cy="861420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Подготовила: </a:t>
            </a:r>
            <a:r>
              <a:rPr lang="ru-RU" dirty="0" err="1">
                <a:solidFill>
                  <a:schemeClr val="tx1"/>
                </a:solidFill>
              </a:rPr>
              <a:t>Саносян</a:t>
            </a:r>
            <a:r>
              <a:rPr lang="ru-RU" dirty="0">
                <a:solidFill>
                  <a:schemeClr val="tx1"/>
                </a:solidFill>
              </a:rPr>
              <a:t> Елена Сергеевна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C633EF-0C2C-487D-A88F-1E0943BF8064}"/>
              </a:ext>
            </a:extLst>
          </p:cNvPr>
          <p:cNvSpPr txBox="1"/>
          <p:nvPr/>
        </p:nvSpPr>
        <p:spPr>
          <a:xfrm>
            <a:off x="1969477" y="401715"/>
            <a:ext cx="7695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КСОУ «Красноярская лесная школа»</a:t>
            </a:r>
          </a:p>
        </p:txBody>
      </p:sp>
    </p:spTree>
    <p:extLst>
      <p:ext uri="{BB962C8B-B14F-4D97-AF65-F5344CB8AC3E}">
        <p14:creationId xmlns:p14="http://schemas.microsoft.com/office/powerpoint/2010/main" val="337145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D20C6C-688B-49C4-A83F-6867D99D0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365" y="2319996"/>
            <a:ext cx="10732246" cy="3329581"/>
          </a:xfrm>
        </p:spPr>
        <p:txBody>
          <a:bodyPr/>
          <a:lstStyle/>
          <a:p>
            <a:r>
              <a:rPr lang="ru-RU" sz="3600" b="1" dirty="0" err="1"/>
              <a:t>Информацио́нные</a:t>
            </a:r>
            <a:r>
              <a:rPr lang="ru-RU" sz="3600" b="1" dirty="0"/>
              <a:t> </a:t>
            </a:r>
            <a:r>
              <a:rPr lang="ru-RU" sz="3600" b="1" dirty="0" err="1"/>
              <a:t>техноло́гии</a:t>
            </a:r>
            <a:r>
              <a:rPr lang="ru-RU" sz="3600" b="1" dirty="0"/>
              <a:t> (ИТ, также — информационно-коммуникационные технологии) — процессы, методы поиска, сбора, хранения, обработки, предоставления, распространения информации и способы осуществления таких процессов и методов.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F1DC47-B3C3-49B0-9CF1-52513BC35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736" y="6880500"/>
            <a:ext cx="8825658" cy="86142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52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CD774-AFD4-4F1B-97C5-21DC1BFF6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36" y="2713892"/>
            <a:ext cx="10619704" cy="3329581"/>
          </a:xfrm>
        </p:spPr>
        <p:txBody>
          <a:bodyPr/>
          <a:lstStyle/>
          <a:p>
            <a:r>
              <a:rPr lang="ru-RU" sz="3600" b="1" dirty="0"/>
              <a:t>ИКТ-компетентность – уверенное владение всеми составляющими навыками ИКТ-грамотности для решения возникающих вопросов в учебной, образовательной и иной деятельности.</a:t>
            </a:r>
            <a:br>
              <a:rPr lang="ru-RU" sz="3600" b="1" dirty="0"/>
            </a:br>
            <a:br>
              <a:rPr lang="ru-RU" sz="3600" b="1" dirty="0"/>
            </a:br>
            <a:r>
              <a:rPr lang="ru-RU" sz="3600" b="1" dirty="0"/>
              <a:t>Источник: Нестерова И.А. ИКТ-компетентность // Энциклопедия Нестеровых - http://odiplom.ru/lab/ikt-kompetentnost.html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CF12BF-B711-41BE-BDDD-EECD7C4486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96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756D453-0335-43EB-A8DE-244FAE51037E}"/>
              </a:ext>
            </a:extLst>
          </p:cNvPr>
          <p:cNvSpPr/>
          <p:nvPr/>
        </p:nvSpPr>
        <p:spPr>
          <a:xfrm>
            <a:off x="161778" y="177661"/>
            <a:ext cx="11868443" cy="650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сегодняшний день внедрение ИКТ осуществляется по следующим направлениям: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построение урока, воспитательского занятия с применением программных мультимедиа средств: обучающих программ, презентаций, электронных учебников, видеороликов;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осуществление автоматического контроля: использование готовых тестов, создание собственных тестов;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лабораторных практикумов с виртуальными моделями;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виртуальные экскурсии;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обработка результатов эксперимента;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интернет – ресурсов;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коммуникационные технологии: дистанционные олимпиады.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68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D7B99-56A7-46F2-814A-B87D3DC67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Цифровые образовательные ресурсы: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A6B303-DBCC-49E9-AFE9-64E4051C9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500" dirty="0"/>
              <a:t>1) Моя школа в </a:t>
            </a:r>
            <a:r>
              <a:rPr lang="ru-RU" sz="2500" dirty="0" err="1"/>
              <a:t>online</a:t>
            </a:r>
            <a:r>
              <a:rPr lang="ru-RU" sz="2500" dirty="0"/>
              <a:t> - </a:t>
            </a:r>
            <a:r>
              <a:rPr lang="ru-RU" sz="2500" u="sng" dirty="0">
                <a:hlinkClick r:id="rId3"/>
              </a:rPr>
              <a:t>открыть</a:t>
            </a:r>
            <a:endParaRPr lang="ru-RU" sz="2500" dirty="0"/>
          </a:p>
          <a:p>
            <a:r>
              <a:rPr lang="ru-RU" sz="2500" dirty="0"/>
              <a:t>2) Российская электронная школа - </a:t>
            </a:r>
            <a:r>
              <a:rPr lang="ru-RU" sz="2500" u="sng" dirty="0">
                <a:hlinkClick r:id="rId4"/>
              </a:rPr>
              <a:t>открыть</a:t>
            </a:r>
            <a:endParaRPr lang="ru-RU" sz="2500" dirty="0"/>
          </a:p>
          <a:p>
            <a:r>
              <a:rPr lang="ru-RU" sz="2500" dirty="0"/>
              <a:t>3) Омский </a:t>
            </a:r>
            <a:r>
              <a:rPr lang="ru-RU" sz="2500" dirty="0" err="1"/>
              <a:t>телерепетитор</a:t>
            </a:r>
            <a:r>
              <a:rPr lang="ru-RU" sz="2500" dirty="0"/>
              <a:t> - </a:t>
            </a:r>
            <a:r>
              <a:rPr lang="en-US" sz="2500" dirty="0">
                <a:hlinkClick r:id="rId5"/>
              </a:rPr>
              <a:t>https://vesti-omsk.ru/telerepetitor/</a:t>
            </a:r>
            <a:endParaRPr lang="ru-RU" sz="2500" u="sng" dirty="0"/>
          </a:p>
          <a:p>
            <a:r>
              <a:rPr lang="ru-RU" sz="2800" dirty="0"/>
              <a:t>4) Цифровые ресурсы и сервисы для школы издательства "Просвещения" - </a:t>
            </a:r>
            <a:r>
              <a:rPr lang="ru-RU" sz="2800" u="sng" dirty="0">
                <a:hlinkClick r:id="rId6"/>
              </a:rPr>
              <a:t>открыть</a:t>
            </a:r>
            <a:r>
              <a:rPr lang="ru-RU" sz="2800" dirty="0"/>
              <a:t> </a:t>
            </a:r>
          </a:p>
          <a:p>
            <a:r>
              <a:rPr lang="ru-RU" sz="2800" dirty="0"/>
              <a:t>5) Он-лайн уроки корпорации "Российский учебник" - </a:t>
            </a:r>
            <a:r>
              <a:rPr lang="ru-RU" sz="2800" u="sng" dirty="0">
                <a:hlinkClick r:id="rId7"/>
              </a:rPr>
              <a:t>открыть</a:t>
            </a:r>
            <a:endParaRPr lang="ru-RU" sz="2800" dirty="0"/>
          </a:p>
          <a:p>
            <a:br>
              <a:rPr lang="ru-RU" sz="2500" dirty="0"/>
            </a:br>
            <a:endParaRPr lang="ru-RU" sz="2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09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3617F-270A-41FA-AC38-56629A37F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3772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154A89-5559-4F58-B7B2-28B3E8FD1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194789"/>
            <a:ext cx="8946541" cy="4840251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6) Авторские мастерские и электронные ресурсы издательства "Бином" (по предметам и УМК) - </a:t>
            </a:r>
            <a:r>
              <a:rPr lang="ru-RU" sz="2800" u="sng" dirty="0">
                <a:hlinkClick r:id="rId2"/>
              </a:rPr>
              <a:t>открыть</a:t>
            </a:r>
            <a:endParaRPr lang="ru-RU" sz="2800" dirty="0"/>
          </a:p>
          <a:p>
            <a:r>
              <a:rPr lang="ru-RU" sz="2800" dirty="0"/>
              <a:t>7) Интерактивная образовательная онлайн-платформа "</a:t>
            </a:r>
            <a:r>
              <a:rPr lang="ru-RU" sz="2800" dirty="0" err="1"/>
              <a:t>Учи.ру</a:t>
            </a:r>
            <a:r>
              <a:rPr lang="ru-RU" sz="2800" dirty="0"/>
              <a:t>" - distant.uchi.ru</a:t>
            </a:r>
          </a:p>
          <a:p>
            <a:r>
              <a:rPr lang="ru-RU" sz="2800" dirty="0"/>
              <a:t>8)  </a:t>
            </a:r>
            <a:r>
              <a:rPr lang="ru-RU" sz="2800" dirty="0" err="1"/>
              <a:t>Школково</a:t>
            </a:r>
            <a:r>
              <a:rPr lang="ru-RU" sz="2800" dirty="0"/>
              <a:t> — образовательный портал - </a:t>
            </a:r>
            <a:r>
              <a:rPr lang="ru-RU" sz="2800" u="sng" dirty="0">
                <a:hlinkClick r:id="rId3"/>
              </a:rPr>
              <a:t>открыть</a:t>
            </a:r>
            <a:br>
              <a:rPr lang="ru-RU" sz="2800" dirty="0"/>
            </a:br>
            <a:endParaRPr lang="ru-RU" sz="2800" dirty="0"/>
          </a:p>
          <a:p>
            <a:r>
              <a:rPr lang="ru-RU" sz="2800" dirty="0"/>
              <a:t>9) Образовательные видеоканалы:</a:t>
            </a:r>
          </a:p>
          <a:p>
            <a:r>
              <a:rPr lang="ru-RU" sz="2800" dirty="0"/>
              <a:t>Сириус - </a:t>
            </a:r>
            <a:r>
              <a:rPr lang="ru-RU" sz="2800" u="sng" dirty="0">
                <a:hlinkClick r:id="rId4"/>
              </a:rPr>
              <a:t>открыть</a:t>
            </a:r>
            <a:endParaRPr lang="ru-RU" sz="2800" dirty="0"/>
          </a:p>
          <a:p>
            <a:r>
              <a:rPr lang="ru-RU" sz="2800" dirty="0"/>
              <a:t>Видеоканал РЕШУ ЕГЭ, ОГЭ и ВПР - </a:t>
            </a:r>
            <a:r>
              <a:rPr lang="ru-RU" sz="2800" u="sng" dirty="0">
                <a:hlinkClick r:id="rId5"/>
              </a:rPr>
              <a:t>открыть</a:t>
            </a:r>
            <a:endParaRPr lang="ru-RU" sz="2800" dirty="0"/>
          </a:p>
          <a:p>
            <a:r>
              <a:rPr lang="ru-RU" sz="2800" dirty="0"/>
              <a:t>Лаборатория знаний Книги для умных - </a:t>
            </a:r>
            <a:r>
              <a:rPr lang="ru-RU" sz="2800" u="sng" dirty="0">
                <a:hlinkClick r:id="rId6"/>
              </a:rPr>
              <a:t>открыть</a:t>
            </a:r>
            <a:r>
              <a:rPr lang="ru-RU" sz="28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22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EE776-8EA3-4A2B-85F8-6EA940D1B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009" y="4116200"/>
            <a:ext cx="8825657" cy="1915647"/>
          </a:xfrm>
        </p:spPr>
        <p:txBody>
          <a:bodyPr/>
          <a:lstStyle/>
          <a:p>
            <a:r>
              <a:rPr lang="ru-RU" sz="3200" b="1" dirty="0"/>
              <a:t>Используемые информационные ресурсы при подготовке к ОГЭ по географии:</a:t>
            </a:r>
            <a:br>
              <a:rPr lang="ru-RU" sz="3200" b="1" dirty="0"/>
            </a:br>
            <a:r>
              <a:rPr lang="ru-RU" sz="3200" dirty="0"/>
              <a:t>1. Сайт «Российская электронная школа»</a:t>
            </a:r>
            <a:br>
              <a:rPr lang="ru-RU" sz="3200" dirty="0"/>
            </a:br>
            <a:r>
              <a:rPr lang="en-US" sz="3200" dirty="0">
                <a:hlinkClick r:id="rId2"/>
              </a:rPr>
              <a:t>https://resh.edu.ru/subject/</a:t>
            </a:r>
            <a:br>
              <a:rPr lang="ru-RU" sz="3200" dirty="0"/>
            </a:br>
            <a:r>
              <a:rPr lang="ru-RU" sz="3200" b="1" dirty="0">
                <a:solidFill>
                  <a:schemeClr val="tx1"/>
                </a:solidFill>
              </a:rPr>
              <a:t>2. 1С:Виртуальная лаборатория </a:t>
            </a:r>
            <a:r>
              <a:rPr lang="en-US" sz="3200" b="1" dirty="0">
                <a:solidFill>
                  <a:schemeClr val="tx1"/>
                </a:solidFill>
                <a:hlinkClick r:id="rId3"/>
              </a:rPr>
              <a:t>https://obr.1c.ru/mapkit/geography.html#Russia_1</a:t>
            </a:r>
            <a:br>
              <a:rPr lang="ru-RU" sz="3200" dirty="0"/>
            </a:br>
            <a:r>
              <a:rPr lang="ru-RU" sz="3200" b="1" dirty="0">
                <a:solidFill>
                  <a:schemeClr val="tx1"/>
                </a:solidFill>
              </a:rPr>
              <a:t>3. </a:t>
            </a:r>
            <a:r>
              <a:rPr lang="ru-RU" sz="3200" b="1" dirty="0" err="1">
                <a:solidFill>
                  <a:schemeClr val="tx1"/>
                </a:solidFill>
              </a:rPr>
              <a:t>Инфокарт</a:t>
            </a:r>
            <a:r>
              <a:rPr lang="ru-RU" sz="3200" b="1" dirty="0">
                <a:solidFill>
                  <a:schemeClr val="tx1"/>
                </a:solidFill>
              </a:rPr>
              <a:t>. Все карты мира. </a:t>
            </a:r>
            <a:r>
              <a:rPr lang="en-US" sz="3200" b="1" dirty="0">
                <a:solidFill>
                  <a:schemeClr val="tx1"/>
                </a:solidFill>
                <a:hlinkClick r:id="rId4"/>
              </a:rPr>
              <a:t>https://www.infokart.ru/interaktivnaya-karta-mira-konturnaya-geograficheskaya-fizicheskaya/</a:t>
            </a:r>
            <a:endParaRPr lang="ru-RU" sz="32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245813-CEDB-4FFA-8BAC-AC1C1315C9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15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034E12-E564-4751-89DE-BA6A7902C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821" y="5824025"/>
            <a:ext cx="8031247" cy="1033975"/>
          </a:xfrm>
        </p:spPr>
        <p:txBody>
          <a:bodyPr/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sz="3200" b="1" dirty="0"/>
              <a:t>4. Федеральный институт педагогических измерений.</a:t>
            </a:r>
            <a:br>
              <a:rPr lang="ru-RU" sz="3200" b="1" dirty="0"/>
            </a:br>
            <a:r>
              <a:rPr lang="ru-RU" sz="3200" b="1" dirty="0"/>
              <a:t>Навигатор самостоятельной подготовки к ОГЭ</a:t>
            </a:r>
            <a:br>
              <a:rPr lang="ru-RU" sz="3200" dirty="0">
                <a:hlinkClick r:id="rId2"/>
              </a:rPr>
            </a:br>
            <a:r>
              <a:rPr lang="en-US" sz="3200" dirty="0">
                <a:hlinkClick r:id="rId2"/>
              </a:rPr>
              <a:t>://fipi.ru/navigator-podgotovki/</a:t>
            </a:r>
            <a:r>
              <a:rPr lang="en-US" sz="3200" dirty="0" err="1">
                <a:hlinkClick r:id="rId2"/>
              </a:rPr>
              <a:t>navigator-oge#gg</a:t>
            </a:r>
            <a:br>
              <a:rPr lang="ru-RU" sz="3200" dirty="0"/>
            </a:br>
            <a:r>
              <a:rPr lang="ru-RU" sz="3200" dirty="0"/>
              <a:t>5. </a:t>
            </a:r>
            <a:r>
              <a:rPr lang="ru-RU" sz="3200" b="1" dirty="0"/>
              <a:t>СДАМ ГИА: РЕШУ ОГЭ</a:t>
            </a:r>
            <a:br>
              <a:rPr lang="ru-RU" sz="3200" b="1" dirty="0"/>
            </a:br>
            <a:r>
              <a:rPr lang="ru-RU" sz="3200" dirty="0"/>
              <a:t>Образовательный портал для подготовки к экзаменам</a:t>
            </a:r>
            <a:br>
              <a:rPr lang="ru-RU" sz="3200" dirty="0"/>
            </a:br>
            <a:r>
              <a:rPr lang="ru-RU" sz="3200" dirty="0"/>
              <a:t>География</a:t>
            </a:r>
            <a:br>
              <a:rPr lang="ru-RU" sz="3200" dirty="0"/>
            </a:br>
            <a:r>
              <a:rPr lang="en-US" sz="3200" dirty="0">
                <a:hlinkClick r:id="rId3"/>
              </a:rPr>
              <a:t>https://geo-oge.sdamgia.ru</a:t>
            </a:r>
            <a:br>
              <a:rPr lang="ru-RU" sz="3600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280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0BF21C-A480-4BFC-95ED-A5409BF7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467" y="2791395"/>
            <a:ext cx="8825657" cy="2962291"/>
          </a:xfrm>
        </p:spPr>
        <p:txBody>
          <a:bodyPr/>
          <a:lstStyle/>
          <a:p>
            <a:r>
              <a:rPr lang="ru-RU" b="1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6. Сайт «Незнайка»</a:t>
            </a:r>
            <a:br>
              <a:rPr lang="ru-RU" dirty="0">
                <a:solidFill>
                  <a:srgbClr val="58C1B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dirty="0">
                <a:solidFill>
                  <a:srgbClr val="58C1B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https://neznaika.info</a:t>
            </a:r>
            <a:br>
              <a:rPr lang="ru-RU" dirty="0">
                <a:solidFill>
                  <a:srgbClr val="58C1BA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7A3184-CE23-43F7-B52E-79FAD1947F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785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291</TotalTime>
  <Words>439</Words>
  <Application>Microsoft Office PowerPoint</Application>
  <PresentationFormat>Широкоэкранный</PresentationFormat>
  <Paragraphs>32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Symbol</vt:lpstr>
      <vt:lpstr>Times New Roman</vt:lpstr>
      <vt:lpstr>Wingdings 3</vt:lpstr>
      <vt:lpstr>Ион</vt:lpstr>
      <vt:lpstr>Тема: Профессиональная ИКТ-компетентность через использование Интернет для подготовки к ОГЭ</vt:lpstr>
      <vt:lpstr>Информацио́нные техноло́гии (ИТ, также — информационно-коммуникационные технологии) — процессы, методы поиска, сбора, хранения, обработки, предоставления, распространения информации и способы осуществления таких процессов и методов.</vt:lpstr>
      <vt:lpstr>ИКТ-компетентность – уверенное владение всеми составляющими навыками ИКТ-грамотности для решения возникающих вопросов в учебной, образовательной и иной деятельности.  Источник: Нестерова И.А. ИКТ-компетентность // Энциклопедия Нестеровых - http://odiplom.ru/lab/ikt-kompetentnost.html</vt:lpstr>
      <vt:lpstr>Презентация PowerPoint</vt:lpstr>
      <vt:lpstr>Цифровые образовательные ресурсы:</vt:lpstr>
      <vt:lpstr>Презентация PowerPoint</vt:lpstr>
      <vt:lpstr>Используемые информационные ресурсы при подготовке к ОГЭ по географии: 1. Сайт «Российская электронная школа» https://resh.edu.ru/subject/ 2. 1С:Виртуальная лаборатория https://obr.1c.ru/mapkit/geography.html#Russia_1 3. Инфокарт. Все карты мира. https://www.infokart.ru/interaktivnaya-karta-mira-konturnaya-geograficheskaya-fizicheskaya/</vt:lpstr>
      <vt:lpstr>   4. Федеральный институт педагогических измерений. Навигатор самостоятельной подготовки к ОГЭ ://fipi.ru/navigator-podgotovki/navigator-oge#gg 5. СДАМ ГИА: РЕШУ ОГЭ Образовательный портал для подготовки к экзаменам География https://geo-oge.sdamgia.ru  </vt:lpstr>
      <vt:lpstr>6. Сайт «Незнайка» https://neznaika.info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Профессиональная ИКТ-компетентность через использование Интернет для подготовки к ОГЭ</dc:title>
  <dc:creator>СВ</dc:creator>
  <cp:lastModifiedBy>СВ</cp:lastModifiedBy>
  <cp:revision>32</cp:revision>
  <dcterms:created xsi:type="dcterms:W3CDTF">2021-03-29T14:00:13Z</dcterms:created>
  <dcterms:modified xsi:type="dcterms:W3CDTF">2021-03-31T16:27:50Z</dcterms:modified>
</cp:coreProperties>
</file>