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60EE-F25A-4208-B3FD-DABBD58AD038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9326-FAAF-4167-896D-BF3A9F3BB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5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9326-FAAF-4167-896D-BF3A9F3BB1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9209-FC52-477D-8DA4-7BFB21A2D97F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7DB6-2B4D-44F9-B1F6-8EB02EBF6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1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2AA6-DBC2-456F-8C22-51B25CC7D127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FD2E-807A-41EC-86B6-888C8C5B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7189-4C05-4FA3-83A8-D1B16328AF2D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EF13-4F05-401F-A213-61427A1F6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6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7B13-AEB3-4862-AA5F-543EAB01E6D8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5DB1-671F-4713-AC93-8A7DFA9E4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D560-2CEF-4EC0-B1F2-46CE818377C2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42D2-DA9D-4DE8-B70C-C19DF9381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F11A-A2F3-4A87-9166-4C1D923F8713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6FFD-677B-4E5D-984F-F1C1F0D61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80EB-52F0-4E3E-B1BF-E3BFC56CB5D6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D1A4-9FA8-4DD7-86AC-F6F38AB2C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1BCB-28B9-4F72-924A-EC3F41A58FCA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FA4B-849F-476F-8407-4A298D9C1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8C3D-1E35-4FBA-A8D6-CFC8EA6A1C56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4922-D49C-4AE0-9C15-5328FFBEF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62DF-8130-406B-BB38-FA605B921400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D97B-754A-43C1-8C27-C32A0235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2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3D58-8AA8-4B4A-9263-E8D8DBDD0271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BE8C-02F0-4903-A891-0B926CF47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1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F4DCE-AA03-498E-9FE2-0EB67BFEAF25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CE301-D73C-48AB-B8CF-3D87EFFB3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692697"/>
            <a:ext cx="7483475" cy="2232248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Профессиональная деятельность дизайнера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149080"/>
            <a:ext cx="6400800" cy="18002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Подготовил: Ратникова Татьяна Анатольевна,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педагог дополнительного образования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МБОУ ДО «Дом детского творчества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Рудничного района г.Кемерово»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52728" cy="864096"/>
          </a:xfrm>
        </p:spPr>
        <p:txBody>
          <a:bodyPr/>
          <a:lstStyle/>
          <a:p>
            <a:r>
              <a:rPr lang="ru-RU" sz="2400" dirty="0" smtClean="0"/>
              <a:t>Направления деятельности в работе дизайнера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5328592" cy="4857403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1600" b="1" dirty="0" smtClean="0"/>
              <a:t>Разработка художественно-конструкторских (дизайнерских) проектов промышленной продукции, предметно-пространственных комплексов: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- проведение </a:t>
            </a:r>
            <a:r>
              <a:rPr lang="ru-RU" sz="1600" dirty="0" err="1" smtClean="0"/>
              <a:t>предпроектного</a:t>
            </a:r>
            <a:r>
              <a:rPr lang="ru-RU" sz="1600" dirty="0" smtClean="0"/>
              <a:t> анализа для разработки дизайн-проектов;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- осуществление процесса дизайнерского проектирования с учетом современных тенденций в области дизайна;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- произведение расчетов технико-экономического обоснования предлагаемого проекта;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- разработка колористического решения дизайн-проекта.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60240" cy="1597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365104"/>
            <a:ext cx="2713037" cy="181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2952328" cy="1688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008112"/>
          </a:xfrm>
        </p:spPr>
        <p:txBody>
          <a:bodyPr/>
          <a:lstStyle/>
          <a:p>
            <a:r>
              <a:rPr lang="ru-RU" sz="2400" dirty="0" smtClean="0"/>
              <a:t>Направления деятельности в работе дизайнера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5328592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1400" b="1" dirty="0" smtClean="0"/>
              <a:t>Выполнение эскизов с использованием различных графических средств и приемов: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техническое исполнение художественно-конструкторских (дизайнерских) проектов в материале;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применение материалов с учетом их формообразующих свойств;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выполнение эталонных образцов объекта дизайна или его отдельных элементов в макете, материале;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разработка конструкции изделия с учетом технологии изготовления, выполнение технических чертежей;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разработка технологической карты изготовления изделия;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контроль за изготовлением изделий в производстве в части соответствия их авторскому образцу;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контроль промышленной продукции и предметно-пространственных комплексов на предмет соответствия требованиям стандартизации и сертификации;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/>
              <a:t>- осуществление авторского надзора за реализацией художественно-конструкторских решений при изготовлении и доводке опытных образцов промышленной продукции, воплощением предметно-пространственных комплексов.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841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1080120"/>
          </a:xfrm>
        </p:spPr>
        <p:txBody>
          <a:bodyPr/>
          <a:lstStyle/>
          <a:p>
            <a:r>
              <a:rPr lang="ru-RU" sz="2400" dirty="0" smtClean="0"/>
              <a:t>Направления деятельности в работе дизайнера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12776"/>
            <a:ext cx="5328592" cy="3600400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Организация работы коллектива исполнителей: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/>
              <a:t>- составление конкретных заданий для реализации дизайн-проекта на основе технологических карт;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/>
              <a:t>- планирование собственной деятельности;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/>
              <a:t>- контролирование сроков и качества выполненных заданий.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0" y="1124744"/>
            <a:ext cx="28956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39" y="3717032"/>
            <a:ext cx="3020678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62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07088" cy="792088"/>
          </a:xfrm>
        </p:spPr>
        <p:txBody>
          <a:bodyPr/>
          <a:lstStyle/>
          <a:p>
            <a:r>
              <a:rPr lang="ru-RU" sz="2400" dirty="0" smtClean="0"/>
              <a:t>Профессиональная деятельность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00200"/>
            <a:ext cx="5472608" cy="4525963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В зависимости от специализации дизайнер может работать в дизайн-студиях и мастерских, типографиях, книжных издательствах, рекламных агентствах, СМИ, образовательных организациях (колледжи, техникум, вузы), театрах, дворцах культуры, домах моды, предприятиях по пошиву одежды, парках, цветоводческих хозяйствах, архитектурно-ландшафтных мастерских, салонах по изготовлению штор и портьер, мебельных и строительных магазинах, промышленных предприятиях, исследовательских и проектных институтах, конструкторских бюро.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236913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22" y="1412776"/>
            <a:ext cx="2962275" cy="227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9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936104"/>
          </a:xfrm>
        </p:spPr>
        <p:txBody>
          <a:bodyPr/>
          <a:lstStyle/>
          <a:p>
            <a:r>
              <a:rPr lang="ru-RU" sz="2400" dirty="0" smtClean="0"/>
              <a:t>Карьерная лестница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24744"/>
            <a:ext cx="5328592" cy="403244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Карьерная лестница может включать следующие должности: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 дизайнер;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ведущий дизайнер;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руководитель группы дизайнеров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начальник дизайнерского отдела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руководитель дизайнерского управления;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арт-директор.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/>
              <a:t>Успешный дизайнер в будущем может сам стать автором проектов и создать собственную дизайн-студию.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035300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99" y="3893236"/>
            <a:ext cx="2979150" cy="1987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9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5157192"/>
            <a:ext cx="7067550" cy="9689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Благодарю за внимание!!!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443" y="260648"/>
            <a:ext cx="5865633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0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76470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«Задача дизайнеров, создающих предметное окружение – пробудить фантазию, заставить задуматься даже над самыми простыми вещами» </a:t>
            </a:r>
          </a:p>
          <a:p>
            <a:pPr algn="r"/>
            <a:r>
              <a:rPr lang="ru-RU" dirty="0" smtClean="0"/>
              <a:t>Матиас </a:t>
            </a:r>
            <a:r>
              <a:rPr lang="ru-RU" dirty="0" err="1" smtClean="0"/>
              <a:t>Хоффман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050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Дизайн – (англ. </a:t>
            </a:r>
            <a:r>
              <a:rPr lang="ru-RU" dirty="0" err="1" smtClean="0"/>
              <a:t>design</a:t>
            </a:r>
            <a:r>
              <a:rPr lang="ru-RU" dirty="0" smtClean="0"/>
              <a:t> – проектировать, конструировать, чертить) – это художественное проектирование и конструирование эстетических свойств окружающего нас предметного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0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sz="2400" dirty="0" smtClean="0"/>
              <a:t>Профессионально важные качества: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904656" cy="4525963"/>
          </a:xfrm>
        </p:spPr>
        <p:txBody>
          <a:bodyPr/>
          <a:lstStyle/>
          <a:p>
            <a:r>
              <a:rPr lang="ru-RU" sz="1800" dirty="0" smtClean="0"/>
              <a:t>творческие способности;</a:t>
            </a:r>
          </a:p>
          <a:p>
            <a:r>
              <a:rPr lang="ru-RU" sz="1800" dirty="0" smtClean="0"/>
              <a:t>развитые </a:t>
            </a:r>
            <a:r>
              <a:rPr lang="ru-RU" sz="1800" dirty="0" err="1" smtClean="0"/>
              <a:t>пространственно</a:t>
            </a:r>
            <a:r>
              <a:rPr lang="ru-RU" sz="1800" dirty="0" smtClean="0"/>
              <a:t> образное мышление и воображение;</a:t>
            </a:r>
          </a:p>
          <a:p>
            <a:r>
              <a:rPr lang="ru-RU" sz="1800" dirty="0" smtClean="0"/>
              <a:t>высокий уровень распределения, объема, концентрации и переключения внимания;</a:t>
            </a:r>
          </a:p>
          <a:p>
            <a:r>
              <a:rPr lang="ru-RU" sz="1800" dirty="0" smtClean="0"/>
              <a:t> эстетический и художественный вкус;</a:t>
            </a:r>
          </a:p>
          <a:p>
            <a:r>
              <a:rPr lang="ru-RU" sz="1800" dirty="0" smtClean="0"/>
              <a:t> креативность;</a:t>
            </a:r>
          </a:p>
          <a:p>
            <a:r>
              <a:rPr lang="ru-RU" sz="1800" dirty="0" smtClean="0"/>
              <a:t> ответственность;</a:t>
            </a:r>
          </a:p>
          <a:p>
            <a:r>
              <a:rPr lang="ru-RU" sz="1800" dirty="0" smtClean="0"/>
              <a:t> наблюдательность;</a:t>
            </a:r>
          </a:p>
          <a:p>
            <a:r>
              <a:rPr lang="ru-RU" sz="1800" dirty="0" smtClean="0"/>
              <a:t> самостоятельность;</a:t>
            </a:r>
          </a:p>
          <a:p>
            <a:r>
              <a:rPr lang="ru-RU" sz="1800" dirty="0" smtClean="0"/>
              <a:t> коммуникабельность.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7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ru-RU" sz="2400" dirty="0" smtClean="0"/>
              <a:t>Медицинские ограничения: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r>
              <a:rPr lang="ru-RU" sz="1800" dirty="0"/>
              <a:t>н</a:t>
            </a:r>
            <a:r>
              <a:rPr lang="ru-RU" sz="1800" dirty="0" smtClean="0"/>
              <a:t>ервно психические заболевания;</a:t>
            </a:r>
          </a:p>
          <a:p>
            <a:r>
              <a:rPr lang="ru-RU" sz="1800" dirty="0" smtClean="0"/>
              <a:t>  некорректируемое снижение остроты зрения;</a:t>
            </a:r>
          </a:p>
          <a:p>
            <a:r>
              <a:rPr lang="ru-RU" sz="1800" dirty="0" smtClean="0"/>
              <a:t>  нарушение бинокулярного зрения;</a:t>
            </a:r>
          </a:p>
          <a:p>
            <a:r>
              <a:rPr lang="ru-RU" sz="1800" dirty="0" smtClean="0"/>
              <a:t>  нарушение координации движений рук.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07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ru-RU" sz="2400" dirty="0" smtClean="0"/>
              <a:t>Содержание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700808"/>
            <a:ext cx="5122912" cy="4525963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Содержание деятельности дизайнера во многом зависит от области специализации этого специалиста. Дизайнер разрабатывает художественно конструкторские проекты изделий производственного и бытового назначения, занимается оформлением интерьера помещений, офисов.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91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850106"/>
          </a:xfrm>
        </p:spPr>
        <p:txBody>
          <a:bodyPr/>
          <a:lstStyle/>
          <a:p>
            <a:r>
              <a:rPr lang="ru-RU" sz="2400" dirty="0" smtClean="0"/>
              <a:t>Ландшафтный дизайнер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96752"/>
            <a:ext cx="6480720" cy="54006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/>
              <a:t>Э</a:t>
            </a:r>
            <a:r>
              <a:rPr lang="ru-RU" sz="1800" dirty="0" smtClean="0"/>
              <a:t>то и художник, и садовник, и архитектор в одном лице. Его задача – декорировать природное пространство зеленью, цветами с учетом расположения коммуникаций, беседок, колодцев, клумб, деревьев, кустарников и т.д.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/>
              <a:t> В отличие от художественного полотна, произведение ландшафтного дизайнера постоянно меняется в зависимости от времени года и дня - он обязан предусмотреть, как созданное будет выглядеть и в осеннюю пору буйства ярких красок, и зимой, когда это буйство сменяется строгостью черных веток и стволов на фоне белизны снега.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673273"/>
            <a:ext cx="3312368" cy="1862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693321"/>
            <a:ext cx="2425700" cy="182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5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008112"/>
          </a:xfrm>
        </p:spPr>
        <p:txBody>
          <a:bodyPr/>
          <a:lstStyle/>
          <a:p>
            <a:r>
              <a:rPr lang="ru-RU" sz="2400" dirty="0" smtClean="0"/>
              <a:t>Дизайнер интерьера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96752"/>
            <a:ext cx="6048672" cy="5184576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Его работа состоит не только из создания проекта как такового. Первоначально дизайнер интерьера </a:t>
            </a:r>
            <a:r>
              <a:rPr lang="ru-RU" sz="1400" b="1" dirty="0" smtClean="0"/>
              <a:t>общается с заказчиком</a:t>
            </a:r>
            <a:r>
              <a:rPr lang="ru-RU" sz="1400" dirty="0" smtClean="0"/>
              <a:t>, пытаясь понять </a:t>
            </a:r>
            <a:r>
              <a:rPr lang="ru-RU" sz="1400" b="1" dirty="0" smtClean="0"/>
              <a:t>его пожелания</a:t>
            </a:r>
            <a:r>
              <a:rPr lang="ru-RU" sz="1400" dirty="0" smtClean="0"/>
              <a:t>, далее формулируется </a:t>
            </a:r>
            <a:r>
              <a:rPr lang="ru-RU" sz="1400" b="1" dirty="0" smtClean="0"/>
              <a:t>техническое задание</a:t>
            </a:r>
            <a:r>
              <a:rPr lang="ru-RU" sz="1400" dirty="0" smtClean="0"/>
              <a:t>, опираясь на которое дизайнер готовит </a:t>
            </a:r>
            <a:r>
              <a:rPr lang="ru-RU" sz="1400" b="1" dirty="0" smtClean="0"/>
              <a:t>предложения по планировке </a:t>
            </a:r>
            <a:r>
              <a:rPr lang="ru-RU" sz="1400" dirty="0" smtClean="0"/>
              <a:t>помещения. Второй этап работы над проектом начинается после того, как после всех согласований с клиентом дизайнер интерьера </a:t>
            </a:r>
            <a:r>
              <a:rPr lang="ru-RU" sz="1400" b="1" dirty="0" smtClean="0"/>
              <a:t>имеет утвержденный проект</a:t>
            </a:r>
            <a:r>
              <a:rPr lang="ru-RU" sz="1400" dirty="0" smtClean="0"/>
              <a:t>. Начинается </a:t>
            </a:r>
            <a:r>
              <a:rPr lang="ru-RU" sz="1400" b="1" dirty="0" smtClean="0"/>
              <a:t>подбор</a:t>
            </a:r>
            <a:r>
              <a:rPr lang="ru-RU" sz="1400" dirty="0" smtClean="0"/>
              <a:t> деталей интерьера, мебели, материалов, опять-таки с участием заказчика.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Профессиональный дизайнер </a:t>
            </a:r>
            <a:r>
              <a:rPr lang="ru-RU" sz="1400" b="1" dirty="0" smtClean="0"/>
              <a:t>должен владеть </a:t>
            </a:r>
            <a:r>
              <a:rPr lang="ru-RU" sz="1400" dirty="0" smtClean="0"/>
              <a:t>такими компьютерными программами, как </a:t>
            </a:r>
            <a:r>
              <a:rPr lang="ru-RU" sz="1400" dirty="0" err="1" smtClean="0"/>
              <a:t>ArchiCad</a:t>
            </a:r>
            <a:r>
              <a:rPr lang="ru-RU" sz="1400" dirty="0" smtClean="0"/>
              <a:t> и 3DMax, поскольку современный дизайн интерьера предполагает, как правило, разработку проекта как такового в электронном виде, хотя эскиз от руки выполняется в зависимости не от объема помещения, а от пожелания заказчика и стиля работы дизайнера.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378501" cy="1785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96" y="2996952"/>
            <a:ext cx="2526363" cy="1671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13" y="5043338"/>
            <a:ext cx="2407146" cy="1608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2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850106"/>
          </a:xfrm>
        </p:spPr>
        <p:txBody>
          <a:bodyPr/>
          <a:lstStyle/>
          <a:p>
            <a:r>
              <a:rPr lang="ru-RU" sz="2400" dirty="0" smtClean="0"/>
              <a:t>Дизайнер одежды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340768"/>
            <a:ext cx="5554960" cy="4785395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Я</a:t>
            </a:r>
            <a:r>
              <a:rPr lang="ru-RU" sz="1400" dirty="0" smtClean="0"/>
              <a:t>вляется прежде всего законодателем модных тенденций и направлений. Приступая к созданию моделей одежды, дизайнер, в первую очередь, задумывает художественный образ, подбирает все необходимые материалы и лишь затем переходит к непосредственному воплощению идеи в конкретном костюме. В этом процессе участвует целая команда: конструкторы, технологи, швеи, вышивальщицы и др. Но, несмотря на их помощь, мастеру необходимо самому уметь хорошо шить и рисовать. Недаром многие известные кутюрье начинали свою карьеру с работы закройщика в ателье. Приобретенные практические навыки, знание всех этапов создания одежды значительно помогают в работе.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83" y="332656"/>
            <a:ext cx="2304256" cy="1778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15614" cy="1742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23" y="4735373"/>
            <a:ext cx="2645486" cy="1753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6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850106"/>
          </a:xfrm>
        </p:spPr>
        <p:txBody>
          <a:bodyPr/>
          <a:lstStyle/>
          <a:p>
            <a:r>
              <a:rPr lang="ru-RU" sz="2400" dirty="0" smtClean="0"/>
              <a:t>Графический дизайн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24744"/>
            <a:ext cx="5400600" cy="5001419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Занимается созданием макетов рекламных буклетов и плакатов, газет и журналов, упаковки, наружной рекламы, фирменного стиля, </a:t>
            </a:r>
            <a:r>
              <a:rPr lang="ru-RU" sz="1400" dirty="0" err="1" smtClean="0"/>
              <a:t>web</a:t>
            </a:r>
            <a:r>
              <a:rPr lang="ru-RU" sz="1400" dirty="0" smtClean="0"/>
              <a:t>-приложений. Общепринятое использование графического дизайна включает в себя журналы, рекламу, упаковку и </a:t>
            </a:r>
            <a:r>
              <a:rPr lang="ru-RU" sz="1400" dirty="0" err="1" smtClean="0"/>
              <a:t>web</a:t>
            </a:r>
            <a:r>
              <a:rPr lang="ru-RU" sz="1400" dirty="0" smtClean="0"/>
              <a:t>-дизайн. Например, упаковка товара может включать в себя логотип или другое изображение, организованный текст и чистые элементы дизайна, такие как форма и цвет, способствующие единому восприятию картинки. Композиция — одно из важнейших свойств графического дизайна, в особенности при использовании предварительных материалов или иных элементов.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40013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1" y="2204864"/>
            <a:ext cx="2524126" cy="168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4" b="9143"/>
          <a:stretch/>
        </p:blipFill>
        <p:spPr bwMode="auto">
          <a:xfrm>
            <a:off x="323528" y="4365104"/>
            <a:ext cx="293425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90124"/>
      </p:ext>
    </p:extLst>
  </p:cSld>
  <p:clrMapOvr>
    <a:masterClrMapping/>
  </p:clrMapOvr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180</TotalTime>
  <Words>915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000084</vt:lpstr>
      <vt:lpstr>Профессиональная деятельность дизайнера</vt:lpstr>
      <vt:lpstr>Презентация PowerPoint</vt:lpstr>
      <vt:lpstr>Профессионально важные качества:</vt:lpstr>
      <vt:lpstr>Медицинские ограничения:</vt:lpstr>
      <vt:lpstr>Содержание деятельности</vt:lpstr>
      <vt:lpstr>Ландшафтный дизайнер</vt:lpstr>
      <vt:lpstr>Дизайнер интерьера</vt:lpstr>
      <vt:lpstr>Дизайнер одежды </vt:lpstr>
      <vt:lpstr>Графический дизайн</vt:lpstr>
      <vt:lpstr>Направления деятельности в работе дизайнера</vt:lpstr>
      <vt:lpstr>Направления деятельности в работе дизайнера</vt:lpstr>
      <vt:lpstr>Направления деятельности в работе дизайнера</vt:lpstr>
      <vt:lpstr>Профессиональная деятельность</vt:lpstr>
      <vt:lpstr>Карьерная лестница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деятельность дизайнера</dc:title>
  <dc:creator>Екатерина Евгеньевна Кузнецова</dc:creator>
  <cp:lastModifiedBy>Екатерина Евгеньевна Кузнецова</cp:lastModifiedBy>
  <cp:revision>18</cp:revision>
  <cp:lastPrinted>2017-12-14T05:58:31Z</cp:lastPrinted>
  <dcterms:created xsi:type="dcterms:W3CDTF">2017-11-13T08:13:34Z</dcterms:created>
  <dcterms:modified xsi:type="dcterms:W3CDTF">2017-12-14T05:58:34Z</dcterms:modified>
</cp:coreProperties>
</file>