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2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0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2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7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2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4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4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0A85-AC3B-4911-B414-CCAA2CE88F0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D16B-5554-4D56-9314-B6E495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3546" y="4658717"/>
            <a:ext cx="4086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черновик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Жюль Ренар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3803" y="874262"/>
            <a:ext cx="93464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деятельность обучающихся в процессе освоения предмета </a:t>
            </a:r>
            <a:br>
              <a:rPr lang="ru-RU" sz="54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«Физика»</a:t>
            </a:r>
          </a:p>
        </p:txBody>
      </p:sp>
    </p:spTree>
    <p:extLst>
      <p:ext uri="{BB962C8B-B14F-4D97-AF65-F5344CB8AC3E}">
        <p14:creationId xmlns:p14="http://schemas.microsoft.com/office/powerpoint/2010/main" val="21151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схема моей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tok96.ru/images/statja/Shema_jelektroprovodki_kvartiry/Shema_jelektroprovodki_kvartiry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96" y="1221198"/>
            <a:ext cx="7985249" cy="543248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батареи в домашних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blog.berlon.ru/wp-content/uploads/2012/06/100_8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8" y="2316279"/>
            <a:ext cx="5737833" cy="429189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moo.ru/wp-content/uploads/2017/06/solnechnye-batarei-svoimi-rukami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2298028"/>
            <a:ext cx="5803062" cy="4328403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проектной работы: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696" y="1837501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сбережения электроэнергии в квартире.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электрического тока.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электропроводности различных жидкостей.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электроснабжения квартиры.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электроприборов в быту и расчет стоимости потребления электроэнергии.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гальванического эффекта.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физических и потребительских свойств электроламп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30574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09" y="1500683"/>
            <a:ext cx="7885215" cy="4389478"/>
          </a:xfrm>
        </p:spPr>
        <p:txBody>
          <a:bodyPr>
            <a:normAutofit fontScale="85000" lnSpcReduction="10000"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роектная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является эффективной инновационной формой проведения занятий по физике, которая значительно повышает внутреннюю мотивацию, уровень самостоятельности, эрудированности, способствует развитию социально – активной личности субъектов познавательного процесса.</a:t>
            </a:r>
          </a:p>
        </p:txBody>
      </p:sp>
      <p:pic>
        <p:nvPicPr>
          <p:cNvPr id="6146" name="Picture 2" descr="https://www.lustrium.ru/upload/iblock/890/8901da124c3e3c82de143aa16570ad1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r="8752"/>
          <a:stretch/>
        </p:blipFill>
        <p:spPr bwMode="auto">
          <a:xfrm>
            <a:off x="190005" y="1631311"/>
            <a:ext cx="3586348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voy-bor.ru/image/upload/2016/02/7e/7e2d843cd06b10e8794cd02dcd2772569c5af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1299028"/>
            <a:ext cx="6187043" cy="412469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6966" y="2699657"/>
            <a:ext cx="5338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две группы – на физику и собирание марок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Эрнест Резерфорд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bic.us/wp-content/uploads/2017/12/study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" y="2353631"/>
            <a:ext cx="6139543" cy="4082796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2.depositphotos.com/2631505/6571/i/950/depositphotos_65719743-stock-photo-young-stressed-student-girl-stud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93" y="2829338"/>
            <a:ext cx="5418579" cy="3607089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5657" y="546118"/>
            <a:ext cx="885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самостоятельности и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21933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6" y="602467"/>
            <a:ext cx="11451772" cy="5489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endParaRPr lang="ru-RU" sz="4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u="sng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совместно с преподавателем (при необходимости) определяется с темой проекта;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студенты читают методические указания и вникают в суть темы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u="sng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i="1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проводят опыты, выполняют необходимые расчеты, подводят итоги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</a:t>
            </a:r>
            <a:r>
              <a:rPr lang="ru-RU" i="1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преподаватель оценивает правильность расчетов и выполнения опыта;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  <a:r>
              <a:rPr lang="ru-RU" i="1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выступают с докладами, отвечают на вопросы сокурсников и преподавателя.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9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продлить срок работы батарейки?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2630"/>
          </a:xfrm>
        </p:spPr>
        <p:txBody>
          <a:bodyPr/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проектной работы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узнать, как можно продлить срок работы батарейки.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батарейки, так как они чаще всего используются дома.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onlygadgets.ru/img/tovar/62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21403" r="28112" b="16768"/>
          <a:stretch/>
        </p:blipFill>
        <p:spPr bwMode="auto">
          <a:xfrm>
            <a:off x="1304306" y="4085112"/>
            <a:ext cx="2684603" cy="24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marketpic/330747/market_rcXEmyYF-m3dlV-MO7Ydow/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1" b="22156"/>
          <a:stretch/>
        </p:blipFill>
        <p:spPr bwMode="auto">
          <a:xfrm>
            <a:off x="6401996" y="4085112"/>
            <a:ext cx="3371396" cy="18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40" y="463139"/>
            <a:ext cx="11352811" cy="6139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sz="32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Время работы батарейки зависит от цены.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Существует несколько способов, чтобы продлить срок работы батарейки.</a:t>
            </a:r>
          </a:p>
          <a:p>
            <a:pPr marL="0" indent="0">
              <a:buNone/>
            </a:pPr>
            <a:r>
              <a:rPr lang="ru-RU" sz="32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 историю создания батарейки.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 отношение окружающих к данной проблеме.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Спланировать ряд опытов и наблюдений по решению поставленной проблемы.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наблюдения, обобщить.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Сделать выводы о справедливости гипотез. </a:t>
            </a:r>
          </a:p>
        </p:txBody>
      </p:sp>
    </p:spTree>
    <p:extLst>
      <p:ext uri="{BB962C8B-B14F-4D97-AF65-F5344CB8AC3E}">
        <p14:creationId xmlns:p14="http://schemas.microsoft.com/office/powerpoint/2010/main" val="28486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217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лан действий: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67" y="816222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 данному вопросу.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направлений исследования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сравнить время работы дешёвых и дорогих батареек;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протереть наждачной бумагой края неработающей батарейки;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побить, размять молотком корпус батарейки;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положить батарейки в морозильную камеру;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положить батарейки на горячую комнатную батарею;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Проверить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будут ли работать батарейки после проведённых опытов.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Наблюдать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опытами и записывать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9870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3260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8823"/>
            <a:ext cx="10515600" cy="435133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Выгоднее покупать батарейки средней цены.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продлить срок работы батарейки достаточно помять батарейку или положить на горячий предмет и можно ещё некоторое время её использовать.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источники тока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900igr.net/up/datai/143245/0004-007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35220" r="122" b="5944"/>
          <a:stretch/>
        </p:blipFill>
        <p:spPr bwMode="auto">
          <a:xfrm>
            <a:off x="0" y="2660073"/>
            <a:ext cx="8449067" cy="388323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80b/000fabf2-b54728f3/hello_html_m67bc38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5" y="2632496"/>
            <a:ext cx="5214409" cy="3910807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283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продлить срок работы батарейки?</vt:lpstr>
      <vt:lpstr>Презентация PowerPoint</vt:lpstr>
      <vt:lpstr>План действий:</vt:lpstr>
      <vt:lpstr>Итоги: </vt:lpstr>
      <vt:lpstr>Альтернативные источники тока </vt:lpstr>
      <vt:lpstr>Электрическая схема моей квартиры </vt:lpstr>
      <vt:lpstr>Солнечные батареи в домашних условиях </vt:lpstr>
      <vt:lpstr>Темы проектной работы: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Проектной деятельность обучающихся в процессе освоения предмета  «Физика» </dc:title>
  <dc:creator>SuperSU</dc:creator>
  <cp:lastModifiedBy>Teacher</cp:lastModifiedBy>
  <cp:revision>14</cp:revision>
  <dcterms:created xsi:type="dcterms:W3CDTF">2019-02-06T02:30:55Z</dcterms:created>
  <dcterms:modified xsi:type="dcterms:W3CDTF">2019-02-12T06:06:45Z</dcterms:modified>
</cp:coreProperties>
</file>