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2E96BEFE-F5F7-455C-ADBE-B4396FC15A6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07.01.2002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42;&#1077;&#1096;&#1072;&#1083;&#1082;&#1072;" TargetMode="External"/><Relationship Id="rId2" Type="http://schemas.openxmlformats.org/officeDocument/2006/relationships/hyperlink" Target="https://www.yandex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eologinfo.ru/ekologicheskaya-geologiya/154-neftegazovaya-promyshlennost-kak-naibolee-ustojchivaya-i-perspektivnaya-otrasl-rossijskoj-ekonomiki?showall=&amp;start=15" TargetMode="External"/><Relationship Id="rId4" Type="http://schemas.openxmlformats.org/officeDocument/2006/relationships/hyperlink" Target="http://tvorcheskie-proekty.ru/node/286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636912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Творческий проект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44912" y="4437112"/>
            <a:ext cx="21602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Подготовил: </a:t>
            </a:r>
          </a:p>
          <a:p>
            <a:r>
              <a:rPr lang="ru-RU" dirty="0" smtClean="0"/>
              <a:t>Ученик 7 «А» класса</a:t>
            </a:r>
          </a:p>
          <a:p>
            <a:r>
              <a:rPr lang="ru-RU" dirty="0" err="1" smtClean="0"/>
              <a:t>Химин</a:t>
            </a:r>
            <a:r>
              <a:rPr lang="ru-RU" dirty="0" smtClean="0"/>
              <a:t> Илья</a:t>
            </a:r>
          </a:p>
          <a:p>
            <a:endParaRPr lang="ru-RU" dirty="0" smtClean="0"/>
          </a:p>
          <a:p>
            <a:r>
              <a:rPr lang="ru-RU" dirty="0" smtClean="0"/>
              <a:t>Проверил: Л. В. </a:t>
            </a:r>
            <a:r>
              <a:rPr lang="ru-RU" dirty="0" err="1" smtClean="0"/>
              <a:t>Хавренко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650085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2015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5879830" cy="329208"/>
          </a:xfrm>
        </p:spPr>
        <p:txBody>
          <a:bodyPr>
            <a:noAutofit/>
          </a:bodyPr>
          <a:lstStyle/>
          <a:p>
            <a:r>
              <a:rPr lang="ru-RU" sz="1500" dirty="0"/>
              <a:t>Муниципальное</a:t>
            </a:r>
            <a:br>
              <a:rPr lang="ru-RU" sz="1500" dirty="0"/>
            </a:br>
            <a:r>
              <a:rPr lang="ru-RU" sz="1500" dirty="0"/>
              <a:t>казённое общеобразовательное</a:t>
            </a:r>
            <a:br>
              <a:rPr lang="ru-RU" sz="1500" dirty="0"/>
            </a:br>
            <a:r>
              <a:rPr lang="ru-RU" sz="1500" dirty="0"/>
              <a:t>учреждение </a:t>
            </a:r>
            <a:r>
              <a:rPr lang="ru-RU" sz="1500" dirty="0" err="1"/>
              <a:t>Коченёвская</a:t>
            </a:r>
            <a:r>
              <a:rPr lang="ru-RU" sz="1500" dirty="0"/>
              <a:t> средняя</a:t>
            </a:r>
            <a:br>
              <a:rPr lang="ru-RU" sz="1500" dirty="0"/>
            </a:br>
            <a:r>
              <a:rPr lang="ru-RU" sz="1500" dirty="0"/>
              <a:t>общеобразовательная школа №2</a:t>
            </a:r>
          </a:p>
        </p:txBody>
      </p:sp>
    </p:spTree>
    <p:extLst>
      <p:ext uri="{BB962C8B-B14F-4D97-AF65-F5344CB8AC3E}">
        <p14:creationId xmlns:p14="http://schemas.microsoft.com/office/powerpoint/2010/main" xmlns="" val="29028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Вешалка — приспособление для хранения одежды в подвешенном состоянии.</a:t>
            </a:r>
          </a:p>
          <a:p>
            <a:endParaRPr lang="ru-RU" dirty="0"/>
          </a:p>
          <a:p>
            <a:r>
              <a:rPr lang="ru-RU" dirty="0"/>
              <a:t>Существуют разнообразные конструкции вешалки — от гвоздя, вбитого в стену, до вешалок — произведений искусства.</a:t>
            </a:r>
          </a:p>
          <a:p>
            <a:r>
              <a:rPr lang="ru-RU" dirty="0"/>
              <a:t>Вешалки могут быть настенными, напольными, переносными (например, вешалка на колесиках).</a:t>
            </a:r>
          </a:p>
          <a:p>
            <a:endParaRPr lang="ru-RU" dirty="0"/>
          </a:p>
          <a:p>
            <a:r>
              <a:rPr lang="ru-RU" dirty="0"/>
              <a:t>Одежда вешается на крючки либо на плечики (которые тоже называются вешалкой). Плечики используются для демонстрации одежды в магазинах и торговых залах. Для этого плечики с одеждой развешивают на отдельно стоящие вешала, либо при помощи кронштейнов на </a:t>
            </a:r>
            <a:r>
              <a:rPr lang="ru-RU" dirty="0" err="1"/>
              <a:t>экономпанель</a:t>
            </a:r>
            <a:r>
              <a:rPr lang="ru-RU" dirty="0"/>
              <a:t>. Одежда, хранящаяся на вешалке, не мнётся.</a:t>
            </a:r>
          </a:p>
          <a:p>
            <a:endParaRPr lang="ru-RU" dirty="0"/>
          </a:p>
          <a:p>
            <a:r>
              <a:rPr lang="ru-RU" dirty="0"/>
              <a:t>Вешалка (или гардероб) — обязательная часть некоторых учреждений. Например, о театре Станиславский говорил, что он начинается с вешалки.</a:t>
            </a:r>
          </a:p>
          <a:p>
            <a:endParaRPr lang="ru-RU" dirty="0"/>
          </a:p>
          <a:p>
            <a:r>
              <a:rPr lang="ru-RU" dirty="0"/>
              <a:t>Выпускается много видов вешалок, различающихся предназначением (для прихожей, для ванной комнаты), формой и материалом (дерево, металл, пластмасса, рога оленя).</a:t>
            </a:r>
          </a:p>
          <a:p>
            <a:endParaRPr lang="ru-RU" dirty="0"/>
          </a:p>
          <a:p>
            <a:r>
              <a:rPr lang="ru-RU" dirty="0"/>
              <a:t>На текущий момент очень распространенными являются вешалки из пластмассы, как практичное и недорогое решение. Большинство магазинов используют вешалки для демонстрации своей коллекции одежды.</a:t>
            </a:r>
          </a:p>
        </p:txBody>
      </p:sp>
    </p:spTree>
    <p:extLst>
      <p:ext uri="{BB962C8B-B14F-4D97-AF65-F5344CB8AC3E}">
        <p14:creationId xmlns:p14="http://schemas.microsoft.com/office/powerpoint/2010/main" xmlns="" val="40648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сайта: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en-US" dirty="0">
                <a:hlinkClick r:id="rId2"/>
              </a:rPr>
              <a:t>https://www.yandex.ru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ru-RU" dirty="0" smtClean="0"/>
              <a:t>2. </a:t>
            </a:r>
            <a:r>
              <a:rPr lang="en-US" dirty="0">
                <a:hlinkClick r:id="rId3"/>
              </a:rPr>
              <a:t>https://ru.wikipedia.org/wiki/</a:t>
            </a:r>
            <a:r>
              <a:rPr lang="ru-RU" dirty="0" smtClean="0">
                <a:hlinkClick r:id="rId3"/>
              </a:rPr>
              <a:t>Вешалка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tvorcheskie-proekty.ru/node/286</a:t>
            </a:r>
            <a:endParaRPr lang="ru-RU" dirty="0" smtClean="0"/>
          </a:p>
          <a:p>
            <a:r>
              <a:rPr lang="ru-RU" dirty="0" smtClean="0"/>
              <a:t>4. </a:t>
            </a:r>
            <a:r>
              <a:rPr lang="en-US" dirty="0">
                <a:hlinkClick r:id="rId5"/>
              </a:rPr>
              <a:t>http://geologinfo.ru/ekologicheskaya-geologiya/154-neftegazovaya-promyshlennost-kak-naibolee-ustojchivaya-i-perspektivnaya-otrasl-rossijskoj-ekonomiki?showall=&amp;</a:t>
            </a:r>
            <a:r>
              <a:rPr lang="en-US" dirty="0" smtClean="0">
                <a:hlinkClick r:id="rId5"/>
              </a:rPr>
              <a:t>start=15</a:t>
            </a:r>
            <a:endParaRPr lang="ru-RU" dirty="0" smtClean="0"/>
          </a:p>
          <a:p>
            <a:r>
              <a:rPr lang="ru-RU" dirty="0" smtClean="0"/>
              <a:t>5. Яндекс-картинки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48128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                Спасибо за внимания!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8401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68552"/>
          </a:xfrm>
        </p:spPr>
        <p:txBody>
          <a:bodyPr>
            <a:normAutofit/>
          </a:bodyPr>
          <a:lstStyle/>
          <a:p>
            <a:pPr marL="971550" lvl="1" indent="-514350">
              <a:buAutoNum type="arabicPeriod"/>
            </a:pPr>
            <a:r>
              <a:rPr lang="ru-RU" sz="1900" dirty="0" smtClean="0"/>
              <a:t>Содержание</a:t>
            </a:r>
          </a:p>
          <a:p>
            <a:pPr marL="971550" lvl="1" indent="-514350">
              <a:buAutoNum type="arabicPeriod"/>
            </a:pPr>
            <a:r>
              <a:rPr lang="ru-RU" sz="1900" dirty="0" smtClean="0"/>
              <a:t>Введение стр. 2-4</a:t>
            </a:r>
          </a:p>
          <a:p>
            <a:pPr marL="971550" lvl="1" indent="-514350">
              <a:buAutoNum type="arabicPeriod"/>
            </a:pPr>
            <a:r>
              <a:rPr lang="ru-RU" sz="1900" dirty="0" smtClean="0"/>
              <a:t>История проекта стр.  5-7</a:t>
            </a:r>
          </a:p>
          <a:p>
            <a:pPr marL="971550" lvl="1" indent="-514350">
              <a:buAutoNum type="arabicPeriod"/>
            </a:pPr>
            <a:r>
              <a:rPr lang="ru-RU" sz="1900" dirty="0" smtClean="0"/>
              <a:t>Рисунок стр. 8</a:t>
            </a:r>
          </a:p>
          <a:p>
            <a:pPr marL="971550" lvl="1" indent="-514350">
              <a:buAutoNum type="arabicPeriod"/>
            </a:pPr>
            <a:r>
              <a:rPr lang="ru-RU" sz="1900" dirty="0" smtClean="0"/>
              <a:t>Эскиз стр. 9</a:t>
            </a:r>
          </a:p>
          <a:p>
            <a:pPr marL="971550" lvl="1" indent="-514350">
              <a:buAutoNum type="arabicPeriod"/>
            </a:pPr>
            <a:r>
              <a:rPr lang="ru-RU" sz="1900" dirty="0" smtClean="0"/>
              <a:t>Чертёж стр. 10</a:t>
            </a:r>
          </a:p>
          <a:p>
            <a:pPr marL="971550" lvl="1" indent="-514350">
              <a:buAutoNum type="arabicPeriod"/>
            </a:pPr>
            <a:r>
              <a:rPr lang="ru-RU" sz="1900" dirty="0" smtClean="0"/>
              <a:t>Технологическая карта стр. 11-13</a:t>
            </a:r>
          </a:p>
          <a:p>
            <a:pPr marL="971550" lvl="1" indent="-514350">
              <a:buAutoNum type="arabicPeriod"/>
            </a:pPr>
            <a:r>
              <a:rPr lang="ru-RU" sz="1900" dirty="0" smtClean="0"/>
              <a:t>Экологическое обоснование стр. 14</a:t>
            </a:r>
          </a:p>
          <a:p>
            <a:pPr marL="971550" lvl="1" indent="-514350">
              <a:buAutoNum type="arabicPeriod"/>
            </a:pPr>
            <a:r>
              <a:rPr lang="ru-RU" sz="1900" dirty="0" smtClean="0"/>
              <a:t>Экономическая стр. 15</a:t>
            </a:r>
          </a:p>
          <a:p>
            <a:pPr marL="971550" lvl="1" indent="-514350">
              <a:buAutoNum type="arabicPeriod"/>
            </a:pPr>
            <a:r>
              <a:rPr lang="ru-RU" sz="1900" dirty="0" smtClean="0"/>
              <a:t>Итоги и выводы работы стр. 16-17</a:t>
            </a:r>
          </a:p>
          <a:p>
            <a:pPr marL="971550" lvl="1" indent="-514350">
              <a:buAutoNum type="arabicPeriod"/>
            </a:pPr>
            <a:r>
              <a:rPr lang="ru-RU" sz="1900" dirty="0" smtClean="0"/>
              <a:t>Отзывы стр. 18-19</a:t>
            </a:r>
          </a:p>
          <a:p>
            <a:pPr marL="971550" lvl="1" indent="-514350">
              <a:buAutoNum type="arabicPeriod"/>
            </a:pPr>
            <a:r>
              <a:rPr lang="ru-RU" sz="1900" dirty="0" smtClean="0"/>
              <a:t>Литература стр. 20</a:t>
            </a:r>
          </a:p>
          <a:p>
            <a:pPr marL="971550" lvl="1" indent="-514350">
              <a:buAutoNum type="arabicPeriod"/>
            </a:pPr>
            <a:r>
              <a:rPr lang="ru-RU" sz="1900" dirty="0" smtClean="0"/>
              <a:t>Источники сайта стр. 21</a:t>
            </a:r>
          </a:p>
          <a:p>
            <a:pPr marL="971550" lvl="1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046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Введение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Я решил сделать вешалку, чтобы украсить свой коридор. Она понадобилась мне, как для декора коридора!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064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</a:t>
            </a:r>
            <a:r>
              <a:rPr lang="ru-RU" dirty="0" smtClean="0"/>
              <a:t>стория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Смена образа жизни и новый подход к одежде появился во Франции, Англии и Америке во второй половине 19-го века. История создания вешалки – плечиков берет свое начало в 1869 году. Причем изначально О. А. Нортон получил патент на изобретение под названием «Крючок для одежды». После этого, в 1903 году, когда работники завода производящего проволоку, начали жаловаться Альберту </a:t>
            </a:r>
            <a:r>
              <a:rPr lang="ru-RU" dirty="0" err="1"/>
              <a:t>Партхаусу</a:t>
            </a:r>
            <a:r>
              <a:rPr lang="ru-RU" dirty="0"/>
              <a:t> (управляющему завода), что им не на что вешать свою одежду, что им не хватает крючков на всех, и была изобретена первая вешалка – плечики. И уже в 1935 году была придумана именно та вешалка, которой мы пользуемся сейчас. А именно – вешалка плечики с перегородкой внизу (нижней планкой).</a:t>
            </a:r>
          </a:p>
          <a:p>
            <a:r>
              <a:rPr lang="ru-RU" dirty="0"/>
              <a:t>Изначально, вешалка выглядела немного по-другому. Первая в мире вешалка – плечики состояла из двух овалов, которые находились напротив друг друга, и были соединены в крюк. Вот такой была первая известная миру вешалка.</a:t>
            </a:r>
          </a:p>
        </p:txBody>
      </p:sp>
    </p:spTree>
    <p:extLst>
      <p:ext uri="{BB962C8B-B14F-4D97-AF65-F5344CB8AC3E}">
        <p14:creationId xmlns:p14="http://schemas.microsoft.com/office/powerpoint/2010/main" xmlns="" val="355988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Рисунок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441" y="1700808"/>
            <a:ext cx="7329386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4356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Экологическое обоснование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8600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Выбор древесины</a:t>
            </a:r>
          </a:p>
          <a:p>
            <a:endParaRPr lang="ru-RU" dirty="0"/>
          </a:p>
          <a:p>
            <a:r>
              <a:rPr lang="ru-RU" dirty="0"/>
              <a:t>Для начала нужно определиться с деревом. Найти хорошую доску можно в любых местах, где ведутся строительные работы. При выборе деревянной доски нужно помнить о некоторых пороках древесины: у хвойных пород со временем снижается прочность и проявляется склонность к пожелтению при нанесении лака наличие сучков затрудняет обработку дерева и снижает его прочность ненормальный цвет древесины указывает на то, что она прогнила.</a:t>
            </a:r>
          </a:p>
          <a:p>
            <a:endParaRPr lang="ru-RU" dirty="0"/>
          </a:p>
          <a:p>
            <a:r>
              <a:rPr lang="ru-RU" dirty="0"/>
              <a:t>Доску стоит выбирать не слишком тонкую от 3 см в ширину. Для защиты дерева от дальнейшего гниения используйте антисептики в виду водных растворов или паст. Не забывайте, что повышенная влажность снижает прочность древесины почти на половину.</a:t>
            </a:r>
          </a:p>
        </p:txBody>
      </p:sp>
    </p:spTree>
    <p:extLst>
      <p:ext uri="{BB962C8B-B14F-4D97-AF65-F5344CB8AC3E}">
        <p14:creationId xmlns:p14="http://schemas.microsoft.com/office/powerpoint/2010/main" xmlns="" val="2834670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Экономическое  обоснование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Один брусок стоит 300 рублей, а готовая вешалка стоит около 1000 рублей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82275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Итоги и выводы работы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целом моя работа мне понравилась, вешалка вошла в декор моего коридора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6432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Отзывы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84667111"/>
              </p:ext>
            </p:extLst>
          </p:nvPr>
        </p:nvGraphicFramePr>
        <p:xfrm>
          <a:off x="539552" y="1916832"/>
          <a:ext cx="8229600" cy="1544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Отзывы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Мне очень понравилось моя работа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Молодец, хорошо получилось!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папа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r>
                        <a:rPr lang="ru-RU" baseline="0" dirty="0" smtClean="0"/>
                        <a:t> тебя неплохо получилось!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5283143"/>
              </p:ext>
            </p:extLst>
          </p:nvPr>
        </p:nvGraphicFramePr>
        <p:xfrm>
          <a:off x="539552" y="34290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бабушка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Молодец, внучек, хорошая</a:t>
                      </a:r>
                      <a:r>
                        <a:rPr lang="ru-RU" baseline="0" dirty="0" smtClean="0"/>
                        <a:t> работа!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13299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</TotalTime>
  <Words>644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Муниципальное казённое общеобразовательное учреждение Коченёвская средняя общеобразовательная школа №2</vt:lpstr>
      <vt:lpstr>Содержание:</vt:lpstr>
      <vt:lpstr>Введение </vt:lpstr>
      <vt:lpstr>История проекта</vt:lpstr>
      <vt:lpstr>Рисунок</vt:lpstr>
      <vt:lpstr>Экологическое обоснование</vt:lpstr>
      <vt:lpstr>Экономическое  обоснование</vt:lpstr>
      <vt:lpstr>Итоги и выводы работы </vt:lpstr>
      <vt:lpstr>Отзывы</vt:lpstr>
      <vt:lpstr>Литература</vt:lpstr>
      <vt:lpstr>Источники сайта: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МКОУ Коченёвская СОШ №2</dc:title>
  <dc:creator>Юлия</dc:creator>
  <cp:lastModifiedBy>Хавренко</cp:lastModifiedBy>
  <cp:revision>8</cp:revision>
  <dcterms:created xsi:type="dcterms:W3CDTF">2015-09-27T09:11:27Z</dcterms:created>
  <dcterms:modified xsi:type="dcterms:W3CDTF">2002-01-06T18:45:38Z</dcterms:modified>
</cp:coreProperties>
</file>