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3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65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359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036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528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188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906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799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82414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74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6544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8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69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59641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597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292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741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FBD2A451-31C3-4E20-8E61-54F8FF4FD1FC}" type="datetimeFigureOut">
              <a:rPr lang="ru-RU" smtClean="0"/>
              <a:t>25.09.2019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96421F0F-4A82-4D21-A13D-2025CBF0C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97548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2588" y="220821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dirty="0"/>
              <a:t>Большой </a:t>
            </a:r>
            <a:r>
              <a:rPr lang="ru-RU" dirty="0" err="1"/>
              <a:t>адронный</a:t>
            </a:r>
            <a:r>
              <a:rPr lang="ru-RU" dirty="0"/>
              <a:t> </a:t>
            </a:r>
            <a:r>
              <a:rPr lang="ru-RU" dirty="0" err="1"/>
              <a:t>коллайдер</a:t>
            </a:r>
            <a:r>
              <a:rPr lang="ru-RU" dirty="0"/>
              <a:t> — путь к апокалипсису или прогрессу?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7100888" y="5816600"/>
            <a:ext cx="4838700" cy="527050"/>
          </a:xfrm>
        </p:spPr>
        <p:txBody>
          <a:bodyPr/>
          <a:lstStyle/>
          <a:p>
            <a:r>
              <a:rPr lang="ru-RU" dirty="0" smtClean="0"/>
              <a:t>Подготовила Морозова Анна 9 «Б»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0619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38226" y="57467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Что </a:t>
            </a:r>
            <a:r>
              <a:rPr lang="ru-RU" b="1" dirty="0"/>
              <a:t>подарил миру </a:t>
            </a:r>
            <a:r>
              <a:rPr lang="ru-RU" b="1" dirty="0" err="1"/>
              <a:t>адронный</a:t>
            </a:r>
            <a:r>
              <a:rPr lang="ru-RU" b="1" dirty="0"/>
              <a:t> </a:t>
            </a:r>
            <a:r>
              <a:rPr lang="ru-RU" b="1" dirty="0" err="1"/>
              <a:t>коллайдер</a:t>
            </a:r>
            <a:r>
              <a:rPr lang="ru-RU" b="1" dirty="0"/>
              <a:t> или в чем его польза?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1" y="1690688"/>
            <a:ext cx="6356212" cy="5167312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Интернет- </a:t>
            </a:r>
            <a:r>
              <a:rPr lang="ru-RU" dirty="0"/>
              <a:t>всемирную паутину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2. Медицина- </a:t>
            </a:r>
            <a:r>
              <a:rPr lang="ru-RU" dirty="0" err="1"/>
              <a:t>нанофильтры</a:t>
            </a:r>
            <a:r>
              <a:rPr lang="ru-RU" dirty="0"/>
              <a:t> для очистки крови.</a:t>
            </a:r>
          </a:p>
          <a:p>
            <a:pPr marL="0" indent="0">
              <a:buNone/>
            </a:pPr>
            <a:r>
              <a:rPr lang="ru-RU" dirty="0"/>
              <a:t>3. Медицина – лечение тяжелейшего </a:t>
            </a:r>
            <a:r>
              <a:rPr lang="ru-RU" dirty="0" err="1"/>
              <a:t>забалевания</a:t>
            </a:r>
            <a:r>
              <a:rPr lang="ru-RU" dirty="0"/>
              <a:t> «волчанки»</a:t>
            </a:r>
          </a:p>
          <a:p>
            <a:pPr marL="0" indent="0">
              <a:buNone/>
            </a:pPr>
            <a:r>
              <a:rPr lang="ru-RU" dirty="0"/>
              <a:t>4. Быт-фильтры для очистки воды.</a:t>
            </a:r>
          </a:p>
          <a:p>
            <a:pPr marL="0" indent="0">
              <a:buNone/>
            </a:pPr>
            <a:r>
              <a:rPr lang="ru-RU" dirty="0"/>
              <a:t>5. </a:t>
            </a:r>
            <a:r>
              <a:rPr lang="ru-RU" dirty="0" err="1"/>
              <a:t>Коллайдер</a:t>
            </a:r>
            <a:r>
              <a:rPr lang="ru-RU" dirty="0"/>
              <a:t> поможет «перенести» нас на 14 млрд лет назад.</a:t>
            </a:r>
          </a:p>
          <a:p>
            <a:pPr marL="0" indent="0">
              <a:buNone/>
            </a:pPr>
            <a:r>
              <a:rPr lang="ru-RU" dirty="0"/>
              <a:t>6. </a:t>
            </a:r>
            <a:r>
              <a:rPr lang="ru-RU" dirty="0" err="1"/>
              <a:t>Коллайдер</a:t>
            </a:r>
            <a:r>
              <a:rPr lang="ru-RU" dirty="0"/>
              <a:t> поможет понять почему у всего есть масса.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endParaRPr lang="ru-RU" dirty="0"/>
          </a:p>
        </p:txBody>
      </p:sp>
      <p:pic>
        <p:nvPicPr>
          <p:cNvPr id="3076" name="Picture 4" descr="https://avatars.mds.yandex.net/get-zen_doc/1131857/pub_5d25df4614f98000ad4ec102_5d25df59f0d4f400b007ce8d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762" y="1764507"/>
            <a:ext cx="5461279" cy="410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855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362" y="722312"/>
            <a:ext cx="10515600" cy="1325563"/>
          </a:xfrm>
        </p:spPr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Выводы: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5362" y="2190752"/>
            <a:ext cx="10515600" cy="310991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Главное доказательство того, что все </a:t>
            </a:r>
            <a:r>
              <a:rPr lang="ru-RU" dirty="0" err="1"/>
              <a:t>коллайдеры</a:t>
            </a:r>
            <a:r>
              <a:rPr lang="ru-RU" dirty="0"/>
              <a:t> безопасны, содержится в самой природе. Но существует </a:t>
            </a:r>
            <a:r>
              <a:rPr lang="ru-RU" dirty="0" err="1"/>
              <a:t>коллайдер</a:t>
            </a:r>
            <a:r>
              <a:rPr lang="ru-RU" dirty="0"/>
              <a:t> , гораздо мощнее того, который работает в </a:t>
            </a:r>
            <a:r>
              <a:rPr lang="ru-RU" dirty="0" err="1"/>
              <a:t>ЦЕРНе</a:t>
            </a:r>
            <a:r>
              <a:rPr lang="ru-RU" dirty="0"/>
              <a:t> и имя ему – Вселенная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Мы уже около 5 млрд лет </a:t>
            </a:r>
            <a:r>
              <a:rPr lang="ru-RU" dirty="0" err="1"/>
              <a:t>бомбордируемся</a:t>
            </a:r>
            <a:r>
              <a:rPr lang="ru-RU" dirty="0"/>
              <a:t> элементарными частицами, космическими лучами, солнечным ветром, энергия которых в миллиарды раз сильнее чем тех, которые создаются современными ускорителями.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7352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57850" y="714375"/>
            <a:ext cx="6534150" cy="5943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площадь, примерно равной площади Москвы, прилетают частицы с высокой энергией примерно 1 раз в год, и это происходит все время, пока существует Земля.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Если бы происходило что-нибудь плохое, то Земля давно исчезла бы давно, но Земля все ещё существует. </a:t>
            </a:r>
          </a:p>
          <a:p>
            <a:pPr marL="0" indent="0">
              <a:buNone/>
            </a:pPr>
            <a:r>
              <a:rPr lang="ru-RU" dirty="0"/>
              <a:t>В моем проекте была выдвинута гипотеза – «</a:t>
            </a:r>
            <a:r>
              <a:rPr lang="ru-RU" dirty="0" err="1"/>
              <a:t>Адронный</a:t>
            </a:r>
            <a:r>
              <a:rPr lang="ru-RU" dirty="0"/>
              <a:t> </a:t>
            </a:r>
            <a:r>
              <a:rPr lang="ru-RU" dirty="0" err="1"/>
              <a:t>коллайдер</a:t>
            </a:r>
            <a:r>
              <a:rPr lang="ru-RU" dirty="0"/>
              <a:t> – это путь к прогрессу». В  ходе работы над данным вопросом я пришел к выводу, что гипотеза верна.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100" name="Picture 4" descr="https://avatars.mds.yandex.net/get-pdb/1589716/e1555f54-04ed-4f47-b525-cffe399a4d99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92" y="714375"/>
            <a:ext cx="5024495" cy="52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9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2525" y="2322513"/>
            <a:ext cx="10591800" cy="1325563"/>
          </a:xfrm>
        </p:spPr>
        <p:txBody>
          <a:bodyPr>
            <a:noAutofit/>
          </a:bodyPr>
          <a:lstStyle/>
          <a:p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214429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2233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> </a:t>
            </a:r>
            <a:r>
              <a:rPr lang="ru-RU" b="1" dirty="0" smtClean="0"/>
              <a:t>Цель проекта:</a:t>
            </a:r>
            <a:br>
              <a:rPr lang="ru-RU" b="1" dirty="0" smtClean="0"/>
            </a:br>
            <a:r>
              <a:rPr lang="ru-RU" dirty="0"/>
              <a:t>Доказать, что </a:t>
            </a:r>
            <a:r>
              <a:rPr lang="ru-RU" dirty="0" err="1"/>
              <a:t>адронный</a:t>
            </a:r>
            <a:r>
              <a:rPr lang="ru-RU" dirty="0"/>
              <a:t> </a:t>
            </a:r>
            <a:r>
              <a:rPr lang="ru-RU" dirty="0" err="1"/>
              <a:t>коллайдер</a:t>
            </a:r>
            <a:r>
              <a:rPr lang="ru-RU" dirty="0"/>
              <a:t> не представляет опасности для </a:t>
            </a:r>
            <a:r>
              <a:rPr lang="ru-RU" dirty="0" smtClean="0"/>
              <a:t>человечества.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92312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/>
              <a:t>Задачи проекта:</a:t>
            </a:r>
          </a:p>
          <a:p>
            <a:r>
              <a:rPr lang="ru-RU" dirty="0"/>
              <a:t>1. Раскрыть понятие «</a:t>
            </a:r>
            <a:r>
              <a:rPr lang="ru-RU" dirty="0" err="1"/>
              <a:t>адронный</a:t>
            </a:r>
            <a:r>
              <a:rPr lang="ru-RU" dirty="0"/>
              <a:t> </a:t>
            </a:r>
            <a:r>
              <a:rPr lang="ru-RU" dirty="0" err="1"/>
              <a:t>коллайдер</a:t>
            </a:r>
            <a:r>
              <a:rPr lang="ru-RU" dirty="0"/>
              <a:t>».</a:t>
            </a:r>
          </a:p>
          <a:p>
            <a:r>
              <a:rPr lang="ru-RU" dirty="0"/>
              <a:t>2. Разобраться в принципе работы </a:t>
            </a:r>
            <a:r>
              <a:rPr lang="ru-RU" dirty="0" err="1"/>
              <a:t>адронного</a:t>
            </a:r>
            <a:r>
              <a:rPr lang="ru-RU" dirty="0"/>
              <a:t> </a:t>
            </a:r>
            <a:r>
              <a:rPr lang="ru-RU" dirty="0" err="1"/>
              <a:t>коллайдера</a:t>
            </a:r>
            <a:r>
              <a:rPr lang="ru-RU" dirty="0"/>
              <a:t>.</a:t>
            </a:r>
          </a:p>
          <a:p>
            <a:r>
              <a:rPr lang="ru-RU" dirty="0"/>
              <a:t>3. Раскрыть мифов об </a:t>
            </a:r>
            <a:r>
              <a:rPr lang="ru-RU" dirty="0" err="1"/>
              <a:t>адронном</a:t>
            </a:r>
            <a:r>
              <a:rPr lang="ru-RU" dirty="0"/>
              <a:t> </a:t>
            </a:r>
            <a:r>
              <a:rPr lang="ru-RU" dirty="0" err="1"/>
              <a:t>коллайдере</a:t>
            </a:r>
            <a:r>
              <a:rPr lang="ru-RU" dirty="0"/>
              <a:t>.</a:t>
            </a:r>
          </a:p>
          <a:p>
            <a:r>
              <a:rPr lang="ru-RU" dirty="0"/>
              <a:t>4. Разобраться что подарил миру </a:t>
            </a:r>
            <a:r>
              <a:rPr lang="ru-RU" dirty="0" err="1"/>
              <a:t>адронный</a:t>
            </a:r>
            <a:r>
              <a:rPr lang="ru-RU" dirty="0"/>
              <a:t> </a:t>
            </a:r>
            <a:r>
              <a:rPr lang="ru-RU" dirty="0" err="1"/>
              <a:t>коллайдер</a:t>
            </a:r>
            <a:r>
              <a:rPr lang="ru-RU" dirty="0"/>
              <a:t>  или в чем его польза?</a:t>
            </a:r>
          </a:p>
          <a:p>
            <a:r>
              <a:rPr lang="ru-RU" dirty="0"/>
              <a:t>5. Сделать выводы. Дать ответ на выдвинутую мною гипотезу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6390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913" y="662780"/>
            <a:ext cx="10515600" cy="1325563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          </a:t>
            </a:r>
            <a:r>
              <a:rPr lang="ru-RU" b="1" dirty="0"/>
              <a:t>Понятие «</a:t>
            </a:r>
            <a:r>
              <a:rPr lang="ru-RU" b="1" dirty="0" err="1"/>
              <a:t>адронный</a:t>
            </a:r>
            <a:r>
              <a:rPr lang="ru-RU" b="1" dirty="0"/>
              <a:t> </a:t>
            </a:r>
            <a:r>
              <a:rPr lang="ru-RU" b="1" dirty="0" err="1"/>
              <a:t>коллайдер</a:t>
            </a:r>
            <a:r>
              <a:rPr lang="ru-RU" b="1" dirty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826" y="1171576"/>
            <a:ext cx="6491288" cy="5534819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Адронный</a:t>
            </a:r>
            <a:r>
              <a:rPr lang="ru-RU" dirty="0"/>
              <a:t> </a:t>
            </a:r>
            <a:r>
              <a:rPr lang="ru-RU" dirty="0" err="1"/>
              <a:t>коллайдер</a:t>
            </a:r>
            <a:r>
              <a:rPr lang="ru-RU" dirty="0"/>
              <a:t>- это тороидальный ускоритель элементарных частиц. Пока что самый большой в мире. Его будут использовать, чтобы проводить физические опыты: столкновение пучков различных частиц. В результате будут получаться другие частицы, а их свойства будут тщательно изучаться. Вероятно, получат самые тяжелые элементы, более плотно изучат образование черных дыр (их уже получали на меньших ускорителях).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Picture 2" descr="https://i.pinimg.com/originals/30/f3/2f/30f32f83a873f969f28668179d6e56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002" y="1865312"/>
            <a:ext cx="5639309" cy="377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052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79463"/>
            <a:ext cx="10515600" cy="1325563"/>
          </a:xfrm>
        </p:spPr>
        <p:txBody>
          <a:bodyPr/>
          <a:lstStyle/>
          <a:p>
            <a:r>
              <a:rPr lang="ru-RU" b="1" dirty="0"/>
              <a:t> </a:t>
            </a:r>
            <a:r>
              <a:rPr lang="ru-RU" b="1" dirty="0" smtClean="0"/>
              <a:t> Принцип </a:t>
            </a:r>
            <a:r>
              <a:rPr lang="ru-RU" b="1" dirty="0"/>
              <a:t>работы </a:t>
            </a:r>
            <a:r>
              <a:rPr lang="ru-RU" b="1" dirty="0" err="1"/>
              <a:t>адронного</a:t>
            </a:r>
            <a:r>
              <a:rPr lang="ru-RU" b="1" dirty="0"/>
              <a:t> </a:t>
            </a:r>
            <a:r>
              <a:rPr lang="ru-RU" b="1" dirty="0" err="1"/>
              <a:t>коллайдера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7640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Скорость </a:t>
            </a:r>
            <a:r>
              <a:rPr lang="ru-RU" dirty="0"/>
              <a:t>частиц в БАК на встречных пучках близка к скорости света в вакууме. Разгон частиц до таких больших скоростей достигается в несколько этапов. На первом этапе </a:t>
            </a:r>
            <a:r>
              <a:rPr lang="ru-RU" dirty="0" err="1"/>
              <a:t>низкоэнергетичные</a:t>
            </a:r>
            <a:r>
              <a:rPr lang="ru-RU" dirty="0"/>
              <a:t> линейные ускорители </a:t>
            </a:r>
            <a:r>
              <a:rPr lang="ru-RU" dirty="0" err="1"/>
              <a:t>Linac</a:t>
            </a:r>
            <a:r>
              <a:rPr lang="ru-RU" dirty="0"/>
              <a:t> 2 и </a:t>
            </a:r>
            <a:r>
              <a:rPr lang="ru-RU" dirty="0" err="1"/>
              <a:t>Linac</a:t>
            </a:r>
            <a:r>
              <a:rPr lang="ru-RU" dirty="0"/>
              <a:t> 3 производят инжекцию протонов и ионов свинца для дальнейшего ускорения. Затем частицы попадают в PS-бустер и далее в сам PS (протонный синхротрон) , приобретая энергию в 28 ГэВ. После этого ускорение частиц продолжается в SPS (протонный </a:t>
            </a:r>
            <a:r>
              <a:rPr lang="ru-RU" dirty="0" err="1"/>
              <a:t>суперсинхротрон</a:t>
            </a:r>
            <a:r>
              <a:rPr lang="ru-RU" dirty="0"/>
              <a:t>) , где энергия частиц достигает 450 ГэВ. Затем пучок направляют в главное 26,7-километровое кольцо и в точках столкновения детекторы фиксируют происходящие события.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98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type="title"/>
          </p:nvPr>
        </p:nvSpPr>
        <p:spPr>
          <a:xfrm>
            <a:off x="638175" y="66516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Раскрытие мифов об </a:t>
            </a:r>
            <a:r>
              <a:rPr lang="ru-RU" b="1" dirty="0" err="1"/>
              <a:t>адронном</a:t>
            </a:r>
            <a:r>
              <a:rPr lang="ru-RU" b="1" dirty="0"/>
              <a:t> </a:t>
            </a:r>
            <a:r>
              <a:rPr lang="ru-RU" b="1" dirty="0" err="1" smtClean="0"/>
              <a:t>коллайдере</a:t>
            </a:r>
            <a:r>
              <a:rPr lang="ru-RU" b="1" dirty="0" smtClean="0"/>
              <a:t> 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 descr="http://iso-consulting.ru/images/stories/news/kollaid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794" y="1722437"/>
            <a:ext cx="7102362" cy="483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1034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50" y="70802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Миф 1 «Антивещество, полученное в </a:t>
            </a:r>
            <a:r>
              <a:rPr lang="ru-RU" b="1" dirty="0" err="1"/>
              <a:t>коллайдере</a:t>
            </a:r>
            <a:r>
              <a:rPr lang="ru-RU" b="1" dirty="0"/>
              <a:t>, уничтожит наш мир»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3394" y="1676401"/>
            <a:ext cx="10882312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1932г </a:t>
            </a:r>
            <a:r>
              <a:rPr lang="ru-RU" dirty="0"/>
              <a:t>открыли античастицу электрона - позитрон. Согласно современным представлениям у каждой частицы есть античастица. Частица и античастица при столкновении аннигилируют, то есть исчезают, превращаясь в частицы света- фотоны. Утверждение о том, что антивещество, полученное в </a:t>
            </a:r>
            <a:r>
              <a:rPr lang="ru-RU" dirty="0" err="1"/>
              <a:t>коллайдере</a:t>
            </a:r>
            <a:r>
              <a:rPr lang="ru-RU" dirty="0"/>
              <a:t>, уничтожит наш мир» – несостоятельно, так как  для получения хотя бы 0,25г антивещества необходима работа </a:t>
            </a:r>
            <a:r>
              <a:rPr lang="ru-RU" dirty="0" err="1"/>
              <a:t>коллайдера</a:t>
            </a:r>
            <a:r>
              <a:rPr lang="ru-RU" dirty="0"/>
              <a:t> в течение миллиона лет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Большой </a:t>
            </a:r>
            <a:r>
              <a:rPr lang="ru-RU" dirty="0" err="1"/>
              <a:t>адронный</a:t>
            </a:r>
            <a:r>
              <a:rPr lang="ru-RU" dirty="0"/>
              <a:t> </a:t>
            </a:r>
            <a:r>
              <a:rPr lang="ru-RU" dirty="0" err="1"/>
              <a:t>коллайдер</a:t>
            </a:r>
            <a:r>
              <a:rPr lang="ru-RU" dirty="0"/>
              <a:t> –это не завод для получения антивещества, невозможно получения антивещества в огромном количестве. Поэтому миф 1 несостоятелен.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470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b="1" dirty="0"/>
              <a:t>Миф 2 «Черная дыра»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0575" y="1296988"/>
            <a:ext cx="10515600" cy="5346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Существует предположение, что при столкновении частиц на скоростях, близких к скорости света возможно образование черной дыры, которая поглотит наш мир.  Это утверждение также несостоятельно, потому что для образования черной дыры необходимо сжать объект в миллионы раз. При столкновении частиц в </a:t>
            </a:r>
            <a:r>
              <a:rPr lang="ru-RU" dirty="0" err="1"/>
              <a:t>коллайдере</a:t>
            </a:r>
            <a:r>
              <a:rPr lang="ru-RU" dirty="0"/>
              <a:t>, частицы до такого размера не сжимаются. Но даже при образовании микроскопической черной дыры, сила её гравитации ничтожно мала и неспособна разрушить нашу вселенную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Для образования черной дыры необходима энергия 10 в 23 степени. В </a:t>
            </a:r>
            <a:r>
              <a:rPr lang="ru-RU" dirty="0" err="1"/>
              <a:t>коллайдере</a:t>
            </a:r>
            <a:r>
              <a:rPr lang="ru-RU" dirty="0"/>
              <a:t> энергия 10 в 13 степени. Поэтому миф 2 несостоятелен.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045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2450" y="922338"/>
            <a:ext cx="10515600" cy="1325563"/>
          </a:xfrm>
        </p:spPr>
        <p:txBody>
          <a:bodyPr>
            <a:normAutofit/>
          </a:bodyPr>
          <a:lstStyle/>
          <a:p>
            <a:r>
              <a:rPr lang="ru-RU" b="1" dirty="0" smtClean="0"/>
              <a:t> </a:t>
            </a:r>
            <a:r>
              <a:rPr lang="ru-RU" b="1" dirty="0"/>
              <a:t>Миф 3 Странное вещество «заразит» весь мир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158511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/>
              <a:t>Странгены</a:t>
            </a:r>
            <a:r>
              <a:rPr lang="ru-RU" dirty="0"/>
              <a:t>- сгустки странного вещества. Согласно этому мифу столкновение </a:t>
            </a:r>
            <a:r>
              <a:rPr lang="ru-RU" dirty="0" err="1"/>
              <a:t>странгена</a:t>
            </a:r>
            <a:r>
              <a:rPr lang="ru-RU" dirty="0"/>
              <a:t> с ядром обычного атома, превращает атом в странную материю, в результате этого столкновения во все стороны разлетаются новые капли этого вещества. Цепная реакция охватывает всю планету и все живое. По этой версии странное вещество заразит весь мир и мир погибнет</a:t>
            </a:r>
            <a:r>
              <a:rPr lang="ru-RU" dirty="0" smtClean="0"/>
              <a:t>.</a:t>
            </a:r>
            <a:endParaRPr lang="ru-RU" dirty="0"/>
          </a:p>
          <a:p>
            <a:pPr indent="0" algn="ctr">
              <a:lnSpc>
                <a:spcPct val="150000"/>
              </a:lnSpc>
              <a:spcAft>
                <a:spcPts val="0"/>
              </a:spcAft>
              <a:buNone/>
            </a:pPr>
            <a:endParaRPr lang="ru-RU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7841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728662"/>
            <a:ext cx="10515600" cy="1325563"/>
          </a:xfrm>
        </p:spPr>
        <p:txBody>
          <a:bodyPr/>
          <a:lstStyle/>
          <a:p>
            <a:r>
              <a:rPr lang="ru-RU" dirty="0" smtClean="0"/>
              <a:t>                   Опровержение </a:t>
            </a:r>
            <a:r>
              <a:rPr lang="ru-RU" dirty="0"/>
              <a:t>мифа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41413" y="2438399"/>
            <a:ext cx="9905998" cy="3124201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коллайдере</a:t>
            </a:r>
            <a:r>
              <a:rPr lang="ru-RU" dirty="0"/>
              <a:t> получают кварки: </a:t>
            </a:r>
            <a:r>
              <a:rPr lang="ru-RU" dirty="0" err="1"/>
              <a:t>down</a:t>
            </a:r>
            <a:r>
              <a:rPr lang="ru-RU" dirty="0"/>
              <a:t>, </a:t>
            </a:r>
            <a:r>
              <a:rPr lang="ru-RU" dirty="0" err="1"/>
              <a:t>up</a:t>
            </a:r>
            <a:r>
              <a:rPr lang="ru-RU" dirty="0"/>
              <a:t>, очарованные, странные кварки. Кварки не заперты в частицы. Кварки – это то, из чего сделаны другие элементарные частицы. Мы состоим из протонов и нейтронов. В их составе два кварка </a:t>
            </a:r>
            <a:r>
              <a:rPr lang="ru-RU" dirty="0" err="1"/>
              <a:t>down</a:t>
            </a:r>
            <a:r>
              <a:rPr lang="ru-RU" dirty="0"/>
              <a:t>, </a:t>
            </a:r>
            <a:r>
              <a:rPr lang="ru-RU" dirty="0" err="1"/>
              <a:t>up</a:t>
            </a:r>
            <a:r>
              <a:rPr lang="ru-RU" dirty="0"/>
              <a:t>. Есть странный кварк. Есть частицы, в которые входит странный кварк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 В </a:t>
            </a:r>
            <a:r>
              <a:rPr lang="ru-RU" dirty="0" err="1"/>
              <a:t>коллайдере</a:t>
            </a:r>
            <a:r>
              <a:rPr lang="ru-RU" dirty="0"/>
              <a:t> сталкиваются протоны и нейтроны, которые не способны при своем столкновении породить странный кварк, а следовательно и странное вещество. Поэтому миф 3 несостоятелен. 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711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етка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45</TotalTime>
  <Words>839</Words>
  <Application>Microsoft Office PowerPoint</Application>
  <PresentationFormat>Широкоэкранный</PresentationFormat>
  <Paragraphs>39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Times New Roman</vt:lpstr>
      <vt:lpstr>Сетка</vt:lpstr>
      <vt:lpstr>Большой адронный коллайдер — путь к апокалипсису или прогрессу? </vt:lpstr>
      <vt:lpstr> Цель проекта: Доказать, что адронный коллайдер не представляет опасности для человечества. </vt:lpstr>
      <vt:lpstr>           Понятие «адронный коллайдер» </vt:lpstr>
      <vt:lpstr>  Принцип работы адронного коллайдера </vt:lpstr>
      <vt:lpstr> Раскрытие мифов об адронном коллайдере : </vt:lpstr>
      <vt:lpstr> Миф 1 «Антивещество, полученное в коллайдере, уничтожит наш мир» </vt:lpstr>
      <vt:lpstr> Миф 2 «Черная дыра» </vt:lpstr>
      <vt:lpstr> Миф 3 Странное вещество «заразит» весь мир </vt:lpstr>
      <vt:lpstr>                   Опровержение мифа </vt:lpstr>
      <vt:lpstr>Что подарил миру адронный коллайдер или в чем его польза? </vt:lpstr>
      <vt:lpstr> Выводы: 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Большой адронный коллайдер — путь к апокалипсису или прогрессу? </dc:title>
  <dc:creator>Alexander Morozov</dc:creator>
  <cp:lastModifiedBy>Alexander Morozov</cp:lastModifiedBy>
  <cp:revision>5</cp:revision>
  <dcterms:created xsi:type="dcterms:W3CDTF">2019-09-25T09:17:28Z</dcterms:created>
  <dcterms:modified xsi:type="dcterms:W3CDTF">2019-09-25T10:02:33Z</dcterms:modified>
</cp:coreProperties>
</file>