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85" r:id="rId3"/>
    <p:sldId id="308" r:id="rId4"/>
    <p:sldId id="257" r:id="rId5"/>
    <p:sldId id="284" r:id="rId6"/>
    <p:sldId id="289" r:id="rId7"/>
    <p:sldId id="303" r:id="rId8"/>
    <p:sldId id="304" r:id="rId9"/>
    <p:sldId id="301" r:id="rId10"/>
    <p:sldId id="302" r:id="rId11"/>
    <p:sldId id="300" r:id="rId12"/>
    <p:sldId id="305" r:id="rId13"/>
    <p:sldId id="306" r:id="rId14"/>
    <p:sldId id="310" r:id="rId15"/>
    <p:sldId id="307" r:id="rId16"/>
    <p:sldId id="277" r:id="rId17"/>
    <p:sldId id="280" r:id="rId18"/>
    <p:sldId id="309" r:id="rId19"/>
    <p:sldId id="311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C75B3-A3EA-443E-AE63-433E787073C9}" v="2" dt="2019-03-12T12:31:0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 Vad" userId="b8136e3adb06387f" providerId="Windows Live" clId="Web-{185E58BF-57C8-431B-A1CA-807055679288}"/>
    <pc:docChg chg="addSld modSld">
      <pc:chgData name="Th Vad" userId="b8136e3adb06387f" providerId="Windows Live" clId="Web-{185E58BF-57C8-431B-A1CA-807055679288}" dt="2019-03-17T12:10:47.448" v="61" actId="20577"/>
      <pc:docMkLst>
        <pc:docMk/>
      </pc:docMkLst>
      <pc:sldChg chg="modSp add replId">
        <pc:chgData name="Th Vad" userId="b8136e3adb06387f" providerId="Windows Live" clId="Web-{185E58BF-57C8-431B-A1CA-807055679288}" dt="2019-03-17T12:06:54.888" v="15" actId="20577"/>
        <pc:sldMkLst>
          <pc:docMk/>
          <pc:sldMk cId="2357260031" sldId="295"/>
        </pc:sldMkLst>
        <pc:spChg chg="mod">
          <ac:chgData name="Th Vad" userId="b8136e3adb06387f" providerId="Windows Live" clId="Web-{185E58BF-57C8-431B-A1CA-807055679288}" dt="2019-03-17T12:06:29.186" v="10" actId="20577"/>
          <ac:spMkLst>
            <pc:docMk/>
            <pc:sldMk cId="2357260031" sldId="295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06:54.888" v="15" actId="20577"/>
          <ac:spMkLst>
            <pc:docMk/>
            <pc:sldMk cId="2357260031" sldId="295"/>
            <ac:spMk id="3" creationId="{54D6574B-6FF4-4D35-9040-955608DF58DA}"/>
          </ac:spMkLst>
        </pc:spChg>
      </pc:sldChg>
      <pc:sldChg chg="modSp add replId">
        <pc:chgData name="Th Vad" userId="b8136e3adb06387f" providerId="Windows Live" clId="Web-{185E58BF-57C8-431B-A1CA-807055679288}" dt="2019-03-17T12:07:43.543" v="23" actId="20577"/>
        <pc:sldMkLst>
          <pc:docMk/>
          <pc:sldMk cId="1764350060" sldId="296"/>
        </pc:sldMkLst>
        <pc:spChg chg="mod">
          <ac:chgData name="Th Vad" userId="b8136e3adb06387f" providerId="Windows Live" clId="Web-{185E58BF-57C8-431B-A1CA-807055679288}" dt="2019-03-17T12:07:20.325" v="19" actId="20577"/>
          <ac:spMkLst>
            <pc:docMk/>
            <pc:sldMk cId="1764350060" sldId="296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07:43.543" v="23" actId="20577"/>
          <ac:spMkLst>
            <pc:docMk/>
            <pc:sldMk cId="1764350060" sldId="296"/>
            <ac:spMk id="3" creationId="{54D6574B-6FF4-4D35-9040-955608DF58DA}"/>
          </ac:spMkLst>
        </pc:spChg>
      </pc:sldChg>
      <pc:sldChg chg="modSp add replId">
        <pc:chgData name="Th Vad" userId="b8136e3adb06387f" providerId="Windows Live" clId="Web-{185E58BF-57C8-431B-A1CA-807055679288}" dt="2019-03-17T12:10:47.448" v="61" actId="20577"/>
        <pc:sldMkLst>
          <pc:docMk/>
          <pc:sldMk cId="3289959" sldId="297"/>
        </pc:sldMkLst>
        <pc:spChg chg="mod">
          <ac:chgData name="Th Vad" userId="b8136e3adb06387f" providerId="Windows Live" clId="Web-{185E58BF-57C8-431B-A1CA-807055679288}" dt="2019-03-17T12:10:11.386" v="49" actId="20577"/>
          <ac:spMkLst>
            <pc:docMk/>
            <pc:sldMk cId="3289959" sldId="297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10:47.448" v="61" actId="20577"/>
          <ac:spMkLst>
            <pc:docMk/>
            <pc:sldMk cId="3289959" sldId="297"/>
            <ac:spMk id="3" creationId="{54D6574B-6FF4-4D35-9040-955608DF58DA}"/>
          </ac:spMkLst>
        </pc:spChg>
      </pc:sldChg>
      <pc:sldChg chg="modSp add replId">
        <pc:chgData name="Th Vad" userId="b8136e3adb06387f" providerId="Windows Live" clId="Web-{185E58BF-57C8-431B-A1CA-807055679288}" dt="2019-03-17T12:09:52.417" v="46" actId="20577"/>
        <pc:sldMkLst>
          <pc:docMk/>
          <pc:sldMk cId="626417231" sldId="298"/>
        </pc:sldMkLst>
        <pc:spChg chg="mod">
          <ac:chgData name="Th Vad" userId="b8136e3adb06387f" providerId="Windows Live" clId="Web-{185E58BF-57C8-431B-A1CA-807055679288}" dt="2019-03-17T12:09:52.417" v="46" actId="20577"/>
          <ac:spMkLst>
            <pc:docMk/>
            <pc:sldMk cId="626417231" sldId="298"/>
            <ac:spMk id="2" creationId="{BB918EC0-BE0C-4BEA-B62F-9BA54188E53E}"/>
          </ac:spMkLst>
        </pc:spChg>
        <pc:spChg chg="mod">
          <ac:chgData name="Th Vad" userId="b8136e3adb06387f" providerId="Windows Live" clId="Web-{185E58BF-57C8-431B-A1CA-807055679288}" dt="2019-03-17T12:09:06.808" v="43" actId="20577"/>
          <ac:spMkLst>
            <pc:docMk/>
            <pc:sldMk cId="626417231" sldId="298"/>
            <ac:spMk id="3" creationId="{54D6574B-6FF4-4D35-9040-955608DF58DA}"/>
          </ac:spMkLst>
        </pc:spChg>
        <pc:picChg chg="mod">
          <ac:chgData name="Th Vad" userId="b8136e3adb06387f" providerId="Windows Live" clId="Web-{185E58BF-57C8-431B-A1CA-807055679288}" dt="2019-03-17T12:09:11.949" v="44" actId="1076"/>
          <ac:picMkLst>
            <pc:docMk/>
            <pc:sldMk cId="626417231" sldId="298"/>
            <ac:picMk id="4" creationId="{28D7D746-650F-4CC6-A3DD-A65B8B35BE97}"/>
          </ac:picMkLst>
        </pc:picChg>
      </pc:sldChg>
    </pc:docChg>
  </pc:docChgLst>
  <pc:docChgLst>
    <pc:chgData name="Th Vad" userId="b8136e3adb06387f" providerId="Windows Live" clId="Web-{04EC75B3-A3EA-443E-AE63-433E787073C9}"/>
    <pc:docChg chg="addSld delSld modSld sldOrd">
      <pc:chgData name="Th Vad" userId="b8136e3adb06387f" providerId="Windows Live" clId="Web-{04EC75B3-A3EA-443E-AE63-433E787073C9}" dt="2019-03-12T13:10:31.530" v="774" actId="20577"/>
      <pc:docMkLst>
        <pc:docMk/>
      </pc:docMkLst>
      <pc:sldChg chg="modSp">
        <pc:chgData name="Th Vad" userId="b8136e3adb06387f" providerId="Windows Live" clId="Web-{04EC75B3-A3EA-443E-AE63-433E787073C9}" dt="2019-03-12T12:19:19.708" v="35" actId="20577"/>
        <pc:sldMkLst>
          <pc:docMk/>
          <pc:sldMk cId="3055587748" sldId="257"/>
        </pc:sldMkLst>
        <pc:spChg chg="mod">
          <ac:chgData name="Th Vad" userId="b8136e3adb06387f" providerId="Windows Live" clId="Web-{04EC75B3-A3EA-443E-AE63-433E787073C9}" dt="2019-03-12T12:18:11.207" v="19" actId="20577"/>
          <ac:spMkLst>
            <pc:docMk/>
            <pc:sldMk cId="3055587748" sldId="257"/>
            <ac:spMk id="2" creationId="{00000000-0000-0000-0000-000000000000}"/>
          </ac:spMkLst>
        </pc:spChg>
        <pc:spChg chg="mod">
          <ac:chgData name="Th Vad" userId="b8136e3adb06387f" providerId="Windows Live" clId="Web-{04EC75B3-A3EA-443E-AE63-433E787073C9}" dt="2019-03-12T12:19:19.708" v="35" actId="20577"/>
          <ac:spMkLst>
            <pc:docMk/>
            <pc:sldMk cId="3055587748" sldId="257"/>
            <ac:spMk id="3" creationId="{00000000-0000-0000-0000-000000000000}"/>
          </ac:spMkLst>
        </pc:spChg>
      </pc:sldChg>
      <pc:sldChg chg="modSp">
        <pc:chgData name="Th Vad" userId="b8136e3adb06387f" providerId="Windows Live" clId="Web-{04EC75B3-A3EA-443E-AE63-433E787073C9}" dt="2019-03-12T12:20:14.303" v="41" actId="20577"/>
        <pc:sldMkLst>
          <pc:docMk/>
          <pc:sldMk cId="3360612671" sldId="284"/>
        </pc:sldMkLst>
        <pc:spChg chg="mod">
          <ac:chgData name="Th Vad" userId="b8136e3adb06387f" providerId="Windows Live" clId="Web-{04EC75B3-A3EA-443E-AE63-433E787073C9}" dt="2019-03-12T12:20:14.303" v="41" actId="20577"/>
          <ac:spMkLst>
            <pc:docMk/>
            <pc:sldMk cId="3360612671" sldId="284"/>
            <ac:spMk id="6" creationId="{00000000-0000-0000-0000-000000000000}"/>
          </ac:spMkLst>
        </pc:spChg>
      </pc:sldChg>
      <pc:sldChg chg="modSp add replId">
        <pc:chgData name="Th Vad" userId="b8136e3adb06387f" providerId="Windows Live" clId="Web-{04EC75B3-A3EA-443E-AE63-433E787073C9}" dt="2019-03-12T12:17:36.894" v="13" actId="20577"/>
        <pc:sldMkLst>
          <pc:docMk/>
          <pc:sldMk cId="1261125405" sldId="286"/>
        </pc:sldMkLst>
        <pc:spChg chg="mod">
          <ac:chgData name="Th Vad" userId="b8136e3adb06387f" providerId="Windows Live" clId="Web-{04EC75B3-A3EA-443E-AE63-433E787073C9}" dt="2019-03-12T12:17:36.894" v="13" actId="20577"/>
          <ac:spMkLst>
            <pc:docMk/>
            <pc:sldMk cId="1261125405" sldId="286"/>
            <ac:spMk id="3" creationId="{00000000-0000-0000-0000-000000000000}"/>
          </ac:spMkLst>
        </pc:spChg>
      </pc:sldChg>
      <pc:sldChg chg="add replId">
        <pc:chgData name="Th Vad" userId="b8136e3adb06387f" providerId="Windows Live" clId="Web-{04EC75B3-A3EA-443E-AE63-433E787073C9}" dt="2019-03-12T12:17:44.441" v="16"/>
        <pc:sldMkLst>
          <pc:docMk/>
          <pc:sldMk cId="3525558536" sldId="287"/>
        </pc:sldMkLst>
      </pc:sldChg>
      <pc:sldChg chg="modSp add replId">
        <pc:chgData name="Th Vad" userId="b8136e3adb06387f" providerId="Windows Live" clId="Web-{04EC75B3-A3EA-443E-AE63-433E787073C9}" dt="2019-03-12T12:20:47.631" v="91" actId="20577"/>
        <pc:sldMkLst>
          <pc:docMk/>
          <pc:sldMk cId="444565820" sldId="288"/>
        </pc:sldMkLst>
        <pc:spChg chg="mod">
          <ac:chgData name="Th Vad" userId="b8136e3adb06387f" providerId="Windows Live" clId="Web-{04EC75B3-A3EA-443E-AE63-433E787073C9}" dt="2019-03-12T12:20:47.631" v="91" actId="20577"/>
          <ac:spMkLst>
            <pc:docMk/>
            <pc:sldMk cId="444565820" sldId="288"/>
            <ac:spMk id="6" creationId="{00000000-0000-0000-0000-000000000000}"/>
          </ac:spMkLst>
        </pc:spChg>
      </pc:sldChg>
      <pc:sldChg chg="modSp add replId">
        <pc:chgData name="Th Vad" userId="b8136e3adb06387f" providerId="Windows Live" clId="Web-{04EC75B3-A3EA-443E-AE63-433E787073C9}" dt="2019-03-12T12:21:51.851" v="111" actId="20577"/>
        <pc:sldMkLst>
          <pc:docMk/>
          <pc:sldMk cId="3854102012" sldId="289"/>
        </pc:sldMkLst>
        <pc:spChg chg="mod">
          <ac:chgData name="Th Vad" userId="b8136e3adb06387f" providerId="Windows Live" clId="Web-{04EC75B3-A3EA-443E-AE63-433E787073C9}" dt="2019-03-12T12:21:51.851" v="111" actId="20577"/>
          <ac:spMkLst>
            <pc:docMk/>
            <pc:sldMk cId="3854102012" sldId="289"/>
            <ac:spMk id="3" creationId="{00000000-0000-0000-0000-000000000000}"/>
          </ac:spMkLst>
        </pc:spChg>
      </pc:sldChg>
      <pc:sldChg chg="addSp delSp modSp new ord">
        <pc:chgData name="Th Vad" userId="b8136e3adb06387f" providerId="Windows Live" clId="Web-{04EC75B3-A3EA-443E-AE63-433E787073C9}" dt="2019-03-12T12:48:30.169" v="394" actId="1076"/>
        <pc:sldMkLst>
          <pc:docMk/>
          <pc:sldMk cId="1179739032" sldId="290"/>
        </pc:sldMkLst>
        <pc:spChg chg="mod">
          <ac:chgData name="Th Vad" userId="b8136e3adb06387f" providerId="Windows Live" clId="Web-{04EC75B3-A3EA-443E-AE63-433E787073C9}" dt="2019-03-12T12:37:01.269" v="261" actId="20577"/>
          <ac:spMkLst>
            <pc:docMk/>
            <pc:sldMk cId="1179739032" sldId="290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2:45:15.682" v="386" actId="20577"/>
          <ac:spMkLst>
            <pc:docMk/>
            <pc:sldMk cId="1179739032" sldId="290"/>
            <ac:spMk id="3" creationId="{54D6574B-6FF4-4D35-9040-955608DF58DA}"/>
          </ac:spMkLst>
        </pc:spChg>
        <pc:picChg chg="add del mod">
          <ac:chgData name="Th Vad" userId="b8136e3adb06387f" providerId="Windows Live" clId="Web-{04EC75B3-A3EA-443E-AE63-433E787073C9}" dt="2019-03-12T12:45:02.838" v="383"/>
          <ac:picMkLst>
            <pc:docMk/>
            <pc:sldMk cId="1179739032" sldId="290"/>
            <ac:picMk id="4" creationId="{02366B59-F697-44A1-9627-32F971B2C0B0}"/>
          </ac:picMkLst>
        </pc:picChg>
        <pc:picChg chg="add mod">
          <ac:chgData name="Th Vad" userId="b8136e3adb06387f" providerId="Windows Live" clId="Web-{04EC75B3-A3EA-443E-AE63-433E787073C9}" dt="2019-03-12T12:48:30.169" v="394" actId="1076"/>
          <ac:picMkLst>
            <pc:docMk/>
            <pc:sldMk cId="1179739032" sldId="290"/>
            <ac:picMk id="6" creationId="{F3FAC22F-3A80-4118-8B53-D85C8859E4C5}"/>
          </ac:picMkLst>
        </pc:picChg>
      </pc:sldChg>
      <pc:sldChg chg="new del">
        <pc:chgData name="Th Vad" userId="b8136e3adb06387f" providerId="Windows Live" clId="Web-{04EC75B3-A3EA-443E-AE63-433E787073C9}" dt="2019-03-12T12:35:55.518" v="243"/>
        <pc:sldMkLst>
          <pc:docMk/>
          <pc:sldMk cId="2274683997" sldId="291"/>
        </pc:sldMkLst>
      </pc:sldChg>
      <pc:sldChg chg="modSp add replId">
        <pc:chgData name="Th Vad" userId="b8136e3adb06387f" providerId="Windows Live" clId="Web-{04EC75B3-A3EA-443E-AE63-433E787073C9}" dt="2019-03-12T12:37:15.191" v="276" actId="20577"/>
        <pc:sldMkLst>
          <pc:docMk/>
          <pc:sldMk cId="3610405004" sldId="292"/>
        </pc:sldMkLst>
        <pc:spChg chg="mod">
          <ac:chgData name="Th Vad" userId="b8136e3adb06387f" providerId="Windows Live" clId="Web-{04EC75B3-A3EA-443E-AE63-433E787073C9}" dt="2019-03-12T12:37:15.191" v="276" actId="20577"/>
          <ac:spMkLst>
            <pc:docMk/>
            <pc:sldMk cId="3610405004" sldId="292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2:36:17.472" v="256" actId="20577"/>
          <ac:spMkLst>
            <pc:docMk/>
            <pc:sldMk cId="3610405004" sldId="292"/>
            <ac:spMk id="3" creationId="{54D6574B-6FF4-4D35-9040-955608DF58DA}"/>
          </ac:spMkLst>
        </pc:spChg>
        <pc:picChg chg="mod">
          <ac:chgData name="Th Vad" userId="b8136e3adb06387f" providerId="Windows Live" clId="Web-{04EC75B3-A3EA-443E-AE63-433E787073C9}" dt="2019-03-12T12:36:33.644" v="257" actId="1076"/>
          <ac:picMkLst>
            <pc:docMk/>
            <pc:sldMk cId="3610405004" sldId="292"/>
            <ac:picMk id="4" creationId="{02366B59-F697-44A1-9627-32F971B2C0B0}"/>
          </ac:picMkLst>
        </pc:picChg>
      </pc:sldChg>
      <pc:sldChg chg="add del replId">
        <pc:chgData name="Th Vad" userId="b8136e3adb06387f" providerId="Windows Live" clId="Web-{04EC75B3-A3EA-443E-AE63-433E787073C9}" dt="2019-03-12T12:36:03.159" v="245"/>
        <pc:sldMkLst>
          <pc:docMk/>
          <pc:sldMk cId="655128788" sldId="293"/>
        </pc:sldMkLst>
      </pc:sldChg>
      <pc:sldChg chg="addSp delSp modSp add replId">
        <pc:chgData name="Th Vad" userId="b8136e3adb06387f" providerId="Windows Live" clId="Web-{04EC75B3-A3EA-443E-AE63-433E787073C9}" dt="2019-03-12T12:59:26.021" v="638" actId="1076"/>
        <pc:sldMkLst>
          <pc:docMk/>
          <pc:sldMk cId="3324674625" sldId="293"/>
        </pc:sldMkLst>
        <pc:spChg chg="mod">
          <ac:chgData name="Th Vad" userId="b8136e3adb06387f" providerId="Windows Live" clId="Web-{04EC75B3-A3EA-443E-AE63-433E787073C9}" dt="2019-03-12T12:52:21.844" v="424" actId="20577"/>
          <ac:spMkLst>
            <pc:docMk/>
            <pc:sldMk cId="3324674625" sldId="293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2:58:55.630" v="631" actId="20577"/>
          <ac:spMkLst>
            <pc:docMk/>
            <pc:sldMk cId="3324674625" sldId="293"/>
            <ac:spMk id="3" creationId="{54D6574B-6FF4-4D35-9040-955608DF58DA}"/>
          </ac:spMkLst>
        </pc:spChg>
        <pc:picChg chg="add mod">
          <ac:chgData name="Th Vad" userId="b8136e3adb06387f" providerId="Windows Live" clId="Web-{04EC75B3-A3EA-443E-AE63-433E787073C9}" dt="2019-03-12T12:59:26.021" v="638" actId="1076"/>
          <ac:picMkLst>
            <pc:docMk/>
            <pc:sldMk cId="3324674625" sldId="293"/>
            <ac:picMk id="4" creationId="{28D7D746-650F-4CC6-A3DD-A65B8B35BE97}"/>
          </ac:picMkLst>
        </pc:picChg>
        <pc:picChg chg="del">
          <ac:chgData name="Th Vad" userId="b8136e3adb06387f" providerId="Windows Live" clId="Web-{04EC75B3-A3EA-443E-AE63-433E787073C9}" dt="2019-03-12T12:58:58.990" v="632"/>
          <ac:picMkLst>
            <pc:docMk/>
            <pc:sldMk cId="3324674625" sldId="293"/>
            <ac:picMk id="6" creationId="{F3FAC22F-3A80-4118-8B53-D85C8859E4C5}"/>
          </ac:picMkLst>
        </pc:picChg>
      </pc:sldChg>
      <pc:sldChg chg="addSp delSp modSp add replId">
        <pc:chgData name="Th Vad" userId="b8136e3adb06387f" providerId="Windows Live" clId="Web-{04EC75B3-A3EA-443E-AE63-433E787073C9}" dt="2019-03-12T13:10:31.530" v="774" actId="20577"/>
        <pc:sldMkLst>
          <pc:docMk/>
          <pc:sldMk cId="2483119966" sldId="294"/>
        </pc:sldMkLst>
        <pc:spChg chg="mod">
          <ac:chgData name="Th Vad" userId="b8136e3adb06387f" providerId="Windows Live" clId="Web-{04EC75B3-A3EA-443E-AE63-433E787073C9}" dt="2019-03-12T13:01:28.399" v="650" actId="20577"/>
          <ac:spMkLst>
            <pc:docMk/>
            <pc:sldMk cId="2483119966" sldId="294"/>
            <ac:spMk id="2" creationId="{BB918EC0-BE0C-4BEA-B62F-9BA54188E53E}"/>
          </ac:spMkLst>
        </pc:spChg>
        <pc:spChg chg="mod">
          <ac:chgData name="Th Vad" userId="b8136e3adb06387f" providerId="Windows Live" clId="Web-{04EC75B3-A3EA-443E-AE63-433E787073C9}" dt="2019-03-12T13:10:31.530" v="774" actId="20577"/>
          <ac:spMkLst>
            <pc:docMk/>
            <pc:sldMk cId="2483119966" sldId="294"/>
            <ac:spMk id="3" creationId="{54D6574B-6FF4-4D35-9040-955608DF58DA}"/>
          </ac:spMkLst>
        </pc:spChg>
        <pc:picChg chg="del">
          <ac:chgData name="Th Vad" userId="b8136e3adb06387f" providerId="Windows Live" clId="Web-{04EC75B3-A3EA-443E-AE63-433E787073C9}" dt="2019-03-12T13:01:31.898" v="651"/>
          <ac:picMkLst>
            <pc:docMk/>
            <pc:sldMk cId="2483119966" sldId="294"/>
            <ac:picMk id="4" creationId="{28D7D746-650F-4CC6-A3DD-A65B8B35BE97}"/>
          </ac:picMkLst>
        </pc:picChg>
        <pc:picChg chg="add mod">
          <ac:chgData name="Th Vad" userId="b8136e3adb06387f" providerId="Windows Live" clId="Web-{04EC75B3-A3EA-443E-AE63-433E787073C9}" dt="2019-03-12T13:09:56.530" v="763" actId="1076"/>
          <ac:picMkLst>
            <pc:docMk/>
            <pc:sldMk cId="2483119966" sldId="294"/>
            <ac:picMk id="5" creationId="{CD278EEC-1DD9-4E87-82EF-D3C4CA306996}"/>
          </ac:picMkLst>
        </pc:picChg>
        <pc:picChg chg="add mod">
          <ac:chgData name="Th Vad" userId="b8136e3adb06387f" providerId="Windows Live" clId="Web-{04EC75B3-A3EA-443E-AE63-433E787073C9}" dt="2019-03-12T13:08:38.107" v="740" actId="1076"/>
          <ac:picMkLst>
            <pc:docMk/>
            <pc:sldMk cId="2483119966" sldId="294"/>
            <ac:picMk id="7" creationId="{79062446-1C17-4892-997D-20528765E8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b9f8d7e8c7ed87e6b964449b4b1cdf_1439282424_800_800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-59719" y="0"/>
            <a:ext cx="68345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001156" cy="1295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latin typeface="Comic Sans MS" pitchFamily="66" charset="0"/>
              </a:rPr>
              <a:t/>
            </a:r>
            <a:br>
              <a:rPr lang="ru-RU" sz="6600" dirty="0">
                <a:latin typeface="Comic Sans MS" pitchFamily="66" charset="0"/>
              </a:rPr>
            </a:br>
            <a:r>
              <a:rPr lang="en-US" sz="73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to Krasnoyarsk!</a:t>
            </a:r>
            <a:r>
              <a:rPr lang="ru-RU" sz="73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3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600" dirty="0">
                <a:latin typeface="Comic Sans MS" pitchFamily="66" charset="0"/>
              </a:rPr>
              <a:t/>
            </a:r>
            <a:br>
              <a:rPr lang="ru-RU" sz="6600" dirty="0">
                <a:latin typeface="Comic Sans MS" pitchFamily="66" charset="0"/>
              </a:rPr>
            </a:br>
            <a:endParaRPr lang="ru-RU" sz="66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3214686"/>
            <a:ext cx="2857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Project is made by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Karnausov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Alex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Tritenbah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Vadim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Group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5/2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31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18EC0-BE0C-4BEA-B62F-9BA54188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229635"/>
            <a:ext cx="8229600" cy="6944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/>
                <a:cs typeface="Calibri"/>
              </a:rPr>
              <a:t>S</a:t>
            </a:r>
            <a:r>
              <a:rPr lang="en" b="1" dirty="0" smtClean="0">
                <a:solidFill>
                  <a:srgbClr val="C00000"/>
                </a:solidFill>
                <a:latin typeface="Comic Sans MS"/>
                <a:cs typeface="Calibri"/>
              </a:rPr>
              <a:t>top 1 Railway station</a:t>
            </a:r>
            <a:endParaRPr lang="ru-RU" dirty="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D6574B-6FF4-4D35-9040-955608DF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2025483"/>
          </a:xfr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indent="0">
              <a:buNone/>
            </a:pPr>
            <a:r>
              <a:rPr lang="en" sz="2400" b="1" dirty="0" smtClean="0">
                <a:latin typeface="Comic Sans MS"/>
              </a:rPr>
              <a:t> </a:t>
            </a:r>
            <a:r>
              <a:rPr lang="en" sz="2400" b="1" dirty="0">
                <a:latin typeface="Comic Sans MS"/>
              </a:rPr>
              <a:t>The first building of the station of the station of Krasnoyarsk was erected in 1895 according </a:t>
            </a:r>
            <a:r>
              <a:rPr lang="en" sz="2400" b="1" dirty="0" smtClean="0">
                <a:latin typeface="Comic Sans MS"/>
              </a:rPr>
              <a:t>to the design of the </a:t>
            </a:r>
            <a:r>
              <a:rPr lang="en" sz="2400" b="1" dirty="0">
                <a:latin typeface="Comic Sans MS"/>
              </a:rPr>
              <a:t>architect Nikolay Solovyov</a:t>
            </a:r>
            <a:r>
              <a:rPr lang="en" sz="2400" b="1" dirty="0" smtClean="0">
                <a:latin typeface="Comic Sans MS"/>
              </a:rPr>
              <a:t>.</a:t>
            </a:r>
            <a:endParaRPr lang="ru-RU" sz="2400" b="1" dirty="0" smtClean="0">
              <a:latin typeface="Comic Sans MS"/>
            </a:endParaRPr>
          </a:p>
          <a:p>
            <a:pPr marL="0" indent="0">
              <a:buNone/>
            </a:pPr>
            <a:endParaRPr lang="en" sz="2400" b="1" dirty="0" smtClean="0">
              <a:latin typeface="Comic Sans MS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mic Sans MS"/>
              </a:rPr>
              <a:t>At the beginning of the twentieth century, the railway station was the site of folk festivals. </a:t>
            </a:r>
          </a:p>
        </p:txBody>
      </p:sp>
      <p:pic>
        <p:nvPicPr>
          <p:cNvPr id="4" name="Рисунок 4" descr="Изображение выглядит как здание, внешний, небо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2366B59-F697-44A1-9627-32F971B2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57628"/>
            <a:ext cx="7504981" cy="2757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260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3664" y="332656"/>
            <a:ext cx="447484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omic Sans MS" pitchFamily="66" charset="0"/>
              </a:rPr>
              <a:t>From the train station we go with you to the symbol of our city. 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omic Sans MS" pitchFamily="66" charset="0"/>
              </a:rPr>
              <a:t>This is a chapel. </a:t>
            </a:r>
          </a:p>
        </p:txBody>
      </p:sp>
      <p:pic>
        <p:nvPicPr>
          <p:cNvPr id="6146" name="Picture 2" descr="C:\Users\ученик\Desktop\красноярск\старый до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212000" cy="280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еник\Desktop\красноярск\дом купца годал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4248000" cy="2933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282" y="3714752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itchFamily="66" charset="0"/>
              </a:rPr>
              <a:t>Now we pass with you the historical center of Krasnoyarsk. </a:t>
            </a:r>
            <a:endParaRPr lang="ru-RU" sz="32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267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18EC0-BE0C-4BEA-B62F-9BA54188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129"/>
            <a:ext cx="8929717" cy="694427"/>
          </a:xfrm>
        </p:spPr>
        <p:txBody>
          <a:bodyPr>
            <a:noAutofit/>
          </a:bodyPr>
          <a:lstStyle/>
          <a:p>
            <a:pPr algn="ctr"/>
            <a:r>
              <a:rPr lang="en" sz="4000" b="1" dirty="0" smtClean="0">
                <a:solidFill>
                  <a:srgbClr val="C00000"/>
                </a:solidFill>
                <a:latin typeface="Comic Sans MS"/>
                <a:cs typeface="Calibri"/>
              </a:rPr>
              <a:t>Stop 2 Chapel </a:t>
            </a:r>
            <a:r>
              <a:rPr lang="en" sz="4000" b="1" dirty="0">
                <a:solidFill>
                  <a:srgbClr val="C00000"/>
                </a:solidFill>
                <a:latin typeface="Comic Sans MS"/>
                <a:cs typeface="Calibri"/>
              </a:rPr>
              <a:t>Paraskeva Pyatnitsa</a:t>
            </a:r>
            <a:endParaRPr lang="ru-RU" b="1" dirty="0" err="1">
              <a:solidFill>
                <a:srgbClr val="C00000"/>
              </a:solidFill>
              <a:latin typeface="Comic Sans MS"/>
            </a:endParaRPr>
          </a:p>
        </p:txBody>
      </p:sp>
      <p:pic>
        <p:nvPicPr>
          <p:cNvPr id="4" name="Рисунок 4" descr="Изображение выглядит как небо, внешний, здание, башн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8D7D746-650F-4CC6-A3DD-A65B8B35B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71906"/>
            <a:ext cx="8628954" cy="5757130"/>
          </a:xfrm>
          <a:prstGeom prst="rect">
            <a:avLst/>
          </a:prstGeom>
        </p:spPr>
      </p:pic>
      <p:pic>
        <p:nvPicPr>
          <p:cNvPr id="2052" name="Picture 4" descr="C:\Documents and Settings\402\Рабочий стол\Митюхина Н.В\картинки\конференция экскурсия\JoinedPhotos253-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000108"/>
            <a:ext cx="2240350" cy="20256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500570"/>
            <a:ext cx="77867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Paraskeva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Pyatnitsa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Chapel is a symbol of the city and is located on the Guard mountain – the highest point of the city.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1805, merchant I.L.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Novikov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erected a wooden chapel in the name of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Paraskeva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Pyatnitsa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memory of his rescue from the whirlpool on the river's threshold.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chapel is depicted on 10 rubles.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0715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Here is our second stop. This is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Paraskeva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Pyatnitsa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chapel.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17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18EC0-BE0C-4BEA-B62F-9BA54188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94427"/>
          </a:xfrm>
        </p:spPr>
        <p:txBody>
          <a:bodyPr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/>
                <a:cs typeface="Calibri"/>
              </a:rPr>
              <a:t>Stop 3 </a:t>
            </a:r>
            <a:r>
              <a:rPr lang="ru-RU" b="1" dirty="0" err="1" smtClean="0">
                <a:solidFill>
                  <a:srgbClr val="C00000"/>
                </a:solidFill>
                <a:latin typeface="Comic Sans MS"/>
                <a:cs typeface="Calibri"/>
              </a:rPr>
              <a:t>Surikov</a:t>
            </a:r>
            <a:r>
              <a:rPr lang="ru-RU" b="1" dirty="0" smtClean="0">
                <a:solidFill>
                  <a:srgbClr val="C00000"/>
                </a:solidFill>
                <a:latin typeface="Comic Sans MS"/>
                <a:cs typeface="Calibri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omic Sans MS"/>
                <a:cs typeface="Calibri"/>
              </a:rPr>
              <a:t>Museum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D6574B-6FF4-4D35-9040-955608DF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021080"/>
            <a:ext cx="8229600" cy="2025483"/>
          </a:xfr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/>
              </a:rPr>
              <a:t>The Krasnoyarsk art museum of V. I. </a:t>
            </a:r>
            <a:r>
              <a:rPr lang="en-US" sz="2400" b="1" dirty="0" err="1" smtClean="0">
                <a:latin typeface="Comic Sans MS"/>
              </a:rPr>
              <a:t>Surikov</a:t>
            </a:r>
            <a:r>
              <a:rPr lang="en-US" sz="2400" b="1" dirty="0" smtClean="0">
                <a:latin typeface="Comic Sans MS"/>
              </a:rPr>
              <a:t> – the unique place for fans of art</a:t>
            </a:r>
          </a:p>
          <a:p>
            <a:pPr marL="0" indent="0">
              <a:buNone/>
            </a:pPr>
            <a:r>
              <a:rPr lang="en" sz="2400" b="1" dirty="0" smtClean="0">
                <a:latin typeface="Comic Sans MS"/>
              </a:rPr>
              <a:t>The </a:t>
            </a:r>
            <a:r>
              <a:rPr lang="en" sz="2400" b="1" dirty="0">
                <a:latin typeface="Comic Sans MS"/>
              </a:rPr>
              <a:t>museum itself was created in 1948 in honor of the 100th anniversary of the artist’s birth.</a:t>
            </a:r>
            <a:endParaRPr lang="en" b="1" dirty="0">
              <a:latin typeface="Comic Sans MS"/>
            </a:endParaRPr>
          </a:p>
        </p:txBody>
      </p:sp>
      <p:pic>
        <p:nvPicPr>
          <p:cNvPr id="6" name="Рисунок 6" descr="Изображение выглядит как здание, внешний, дерево, желт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3FAC22F-3A80-4118-8B53-D85C8859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6" y="3080006"/>
            <a:ext cx="7720639" cy="3303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35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ченик\Desktop\красноярск\17320575.441444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0" y="500042"/>
            <a:ext cx="3566200" cy="2945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omic Sans MS" pitchFamily="66" charset="0"/>
              </a:rPr>
              <a:t>Stop 4 Theater Square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000108"/>
            <a:ext cx="385762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Comic Sans MS" pitchFamily="66" charset="0"/>
              </a:rPr>
              <a:t>Clock tower </a:t>
            </a:r>
            <a:r>
              <a:rPr lang="en-US" sz="2000" dirty="0" smtClean="0">
                <a:latin typeface="Comic Sans MS" pitchFamily="66" charset="0"/>
              </a:rPr>
              <a:t>– the integral symbol of the city for those who in it was born and grew up.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mic Sans MS" pitchFamily="66" charset="0"/>
              </a:rPr>
              <a:t>Theater Square - a great place to walk at any time of the year.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mic Sans MS" pitchFamily="66" charset="0"/>
              </a:rPr>
              <a:t>  Here are the main events and festivals of the city.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3315" name="Picture 3" descr="C:\Users\ученик\Desktop\красноярск\памятник Дядя Яша и стажер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571876"/>
            <a:ext cx="4714908" cy="3023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43504" y="3714752"/>
            <a:ext cx="4000496" cy="128588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Comic Sans MS" pitchFamily="66" charset="0"/>
              </a:rPr>
              <a:t>The Rivers of Siberia fountain </a:t>
            </a:r>
            <a:r>
              <a:rPr lang="en-US" sz="8000" dirty="0" smtClean="0">
                <a:latin typeface="Comic Sans MS" pitchFamily="66" charset="0"/>
              </a:rPr>
              <a:t>— is considered the most beautiful fountain of Krasnoyarsk, there is on the theater square, the central sculpture of the fountain – the father Yenisei, on each side sculptures – the girls representing inflows of Yenisei.</a:t>
            </a:r>
            <a:endParaRPr lang="ru-RU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48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18EC0-BE0C-4BEA-B62F-9BA54188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195129"/>
            <a:ext cx="8229600" cy="694427"/>
          </a:xfrm>
        </p:spPr>
        <p:txBody>
          <a:bodyPr>
            <a:noAutofit/>
          </a:bodyPr>
          <a:lstStyle/>
          <a:p>
            <a:pPr algn="ctr"/>
            <a:r>
              <a:rPr lang="en" sz="4000" b="1" dirty="0" smtClean="0">
                <a:solidFill>
                  <a:srgbClr val="C00000"/>
                </a:solidFill>
                <a:latin typeface="Comic Sans MS"/>
                <a:cs typeface="Calibri"/>
              </a:rPr>
              <a:t>Stop 5 Central </a:t>
            </a:r>
            <a:r>
              <a:rPr lang="en" sz="4000" b="1" dirty="0">
                <a:solidFill>
                  <a:srgbClr val="C00000"/>
                </a:solidFill>
                <a:latin typeface="Comic Sans MS"/>
                <a:cs typeface="Calibri"/>
              </a:rPr>
              <a:t>Park</a:t>
            </a:r>
            <a:endParaRPr lang="ru-RU" b="1" dirty="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D6574B-6FF4-4D35-9040-955608DF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571768"/>
          </a:xfrm>
          <a:noFill/>
          <a:ln>
            <a:noFill/>
          </a:ln>
        </p:spPr>
        <p:txBody>
          <a:bodyPr vert="horz" anchor="t"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latin typeface="Comic Sans MS"/>
              </a:rPr>
              <a:t>Central Park of Culture and Leisure of A. M. Gorky – is on the left coast of Yenisei in a historical part of the city, the area of the park of 15 hectares, in the park there are a lot of attractions for adults and children</a:t>
            </a:r>
            <a:endParaRPr lang="ru-RU" sz="2800" b="1" dirty="0">
              <a:latin typeface="Comic Sans MS"/>
            </a:endParaRPr>
          </a:p>
          <a:p>
            <a:pPr marL="0" indent="0">
              <a:buNone/>
            </a:pPr>
            <a:endParaRPr lang="ru-RU" sz="2400" b="1" dirty="0">
              <a:latin typeface="Comic Sans MS"/>
            </a:endParaRPr>
          </a:p>
        </p:txBody>
      </p:sp>
      <p:pic>
        <p:nvPicPr>
          <p:cNvPr id="5" name="Рисунок 5" descr="Изображение выглядит как дерево, внешний, небо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D278EEC-1DD9-4E87-82EF-D3C4CA30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215421" cy="2928958"/>
          </a:xfrm>
          <a:prstGeom prst="rect">
            <a:avLst/>
          </a:prstGeom>
        </p:spPr>
      </p:pic>
      <p:pic>
        <p:nvPicPr>
          <p:cNvPr id="7" name="Рисунок 7" descr="Изображение выглядит как небо, дерево, внешний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9062446-1C17-4892-997D-20528765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86190"/>
            <a:ext cx="3925018" cy="2954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Stop 6 </a:t>
            </a:r>
            <a:r>
              <a:rPr lang="en-US" sz="3600" b="1" dirty="0" err="1" smtClean="0">
                <a:solidFill>
                  <a:srgbClr val="C00000"/>
                </a:solidFill>
                <a:latin typeface="+mn-lt"/>
              </a:rPr>
              <a:t>Fanpark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«the Beaver Ravine»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392"/>
            <a:ext cx="8229600" cy="1493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All-weather park of sport and leisure – </a:t>
            </a:r>
            <a:r>
              <a:rPr lang="en-US" b="1" dirty="0" err="1" smtClean="0"/>
              <a:t>Fanpark</a:t>
            </a:r>
            <a:r>
              <a:rPr lang="en-US" b="1" dirty="0" smtClean="0"/>
              <a:t> «the Beaver Ravine»</a:t>
            </a:r>
            <a:r>
              <a:rPr lang="en-US" dirty="0" smtClean="0"/>
              <a:t>, 5 ski slopes and an attraction </a:t>
            </a:r>
            <a:r>
              <a:rPr lang="en-US" dirty="0" err="1" smtClean="0"/>
              <a:t>Rodelban</a:t>
            </a:r>
            <a:r>
              <a:rPr lang="en-US" dirty="0" smtClean="0"/>
              <a:t>, in the summer – the swimming pool, attractions and the ropeway are opened in the winter.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C:\Users\ученик\Desktop\красноярск\роев ручей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714620"/>
            <a:ext cx="8286808" cy="3884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ученик\Desktop\красноярск\скала перь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071810"/>
            <a:ext cx="2584682" cy="1723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720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533612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Stop 7 The reserve Krasnoyarsk «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Stolby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»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774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The reserve Krasnoyarsk «</a:t>
            </a:r>
            <a:r>
              <a:rPr lang="en-US" b="1" dirty="0" err="1" smtClean="0"/>
              <a:t>Stolby</a:t>
            </a:r>
            <a:r>
              <a:rPr lang="en-US" b="1" dirty="0" smtClean="0"/>
              <a:t>»</a:t>
            </a:r>
            <a:r>
              <a:rPr lang="en-US" dirty="0" smtClean="0"/>
              <a:t> — the hallmark of the city, is the brightest natural place of interest of the city and its vicinities, attracts travelers from around the world.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5" name="Picture 3" descr="C:\Users\ученик\Desktop\красноярск\столбы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5" t="3293" r="3105" b="4343"/>
          <a:stretch/>
        </p:blipFill>
        <p:spPr bwMode="auto">
          <a:xfrm>
            <a:off x="428596" y="2786058"/>
            <a:ext cx="4572000" cy="298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ученик\Desktop\красноярск\столбы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70" y="2786058"/>
            <a:ext cx="2985705" cy="298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1769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ученик\Desktop\красноярск\скамейка влюбленных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64409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Stop 8 The observation deck 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392"/>
            <a:ext cx="8229600" cy="18569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Comic Sans MS" pitchFamily="66" charset="0"/>
              </a:rPr>
              <a:t>In 2004, on the </a:t>
            </a:r>
            <a:r>
              <a:rPr lang="en-US" sz="2000" b="1" dirty="0" err="1" smtClean="0">
                <a:latin typeface="Comic Sans MS" pitchFamily="66" charset="0"/>
              </a:rPr>
              <a:t>Sliznevsky</a:t>
            </a:r>
            <a:r>
              <a:rPr lang="en-US" sz="2000" b="1" dirty="0" smtClean="0">
                <a:latin typeface="Comic Sans MS" pitchFamily="66" charset="0"/>
              </a:rPr>
              <a:t> cliff near the village of </a:t>
            </a:r>
            <a:r>
              <a:rPr lang="en-US" sz="2000" b="1" dirty="0" err="1" smtClean="0">
                <a:latin typeface="Comic Sans MS" pitchFamily="66" charset="0"/>
              </a:rPr>
              <a:t>Ovsyanka</a:t>
            </a:r>
            <a:r>
              <a:rPr lang="en-US" sz="2000" b="1" dirty="0" smtClean="0">
                <a:latin typeface="Comic Sans MS" pitchFamily="66" charset="0"/>
              </a:rPr>
              <a:t>, an unusual forged monument to Viktor </a:t>
            </a:r>
            <a:r>
              <a:rPr lang="en-US" sz="2000" b="1" dirty="0" err="1" smtClean="0">
                <a:latin typeface="Comic Sans MS" pitchFamily="66" charset="0"/>
              </a:rPr>
              <a:t>Petrovich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Astafyev</a:t>
            </a:r>
            <a:r>
              <a:rPr lang="en-US" sz="2000" b="1" dirty="0" smtClean="0">
                <a:latin typeface="Comic Sans MS" pitchFamily="66" charset="0"/>
              </a:rPr>
              <a:t> “Tsar-fish” was erected.</a:t>
            </a:r>
          </a:p>
          <a:p>
            <a:pPr marL="0" indent="0" algn="ctr">
              <a:buNone/>
            </a:pPr>
            <a:endParaRPr lang="en-US" sz="20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Comic Sans MS" pitchFamily="66" charset="0"/>
              </a:rPr>
              <a:t>The monument is dedicated to the book of the same name, one of the writer's landmark works on the interaction of man and nature.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5362" name="Picture 2" descr="C:\Users\ученик\Desktop\красноярск\скамейка влюбленных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4214818"/>
            <a:ext cx="3571900" cy="2379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4357686" y="4500570"/>
            <a:ext cx="4643470" cy="192882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The observation deck and a place for rest near the monument are very popular among the citizens, guests and, especially, among the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justmarried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80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ученик\Desktop\красноярск\скамейка влюбленных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500042"/>
            <a:ext cx="8655990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38912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Dear guests of our city.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Our tour came to an end.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really hope that you all enjoyed it and you will definitely want to come back to us.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See our handsome Yenisei, our magnificent </a:t>
            </a:r>
            <a:r>
              <a:rPr lang="en-US" b="1" dirty="0" err="1" smtClean="0">
                <a:solidFill>
                  <a:schemeClr val="bg1"/>
                </a:solidFill>
              </a:rPr>
              <a:t>Sayan</a:t>
            </a:r>
            <a:r>
              <a:rPr lang="en-US" b="1" dirty="0" smtClean="0">
                <a:solidFill>
                  <a:schemeClr val="bg1"/>
                </a:solidFill>
              </a:rPr>
              <a:t> mountains and go for a ride on mountain </a:t>
            </a:r>
            <a:r>
              <a:rPr lang="en-US" b="1" dirty="0" err="1" smtClean="0">
                <a:solidFill>
                  <a:schemeClr val="bg1"/>
                </a:solidFill>
              </a:rPr>
              <a:t>skiis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еник\Desktop\красноярск\krasnoyarsk_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14356"/>
            <a:ext cx="8996758" cy="6000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Good morning!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My name is Alex, and I am your guide.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 am glad to see you in one of the beautiful cities of Russia - Krasnoyarsk.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1468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Thank you for your attention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________thumb_fed_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6000792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Krasnoyarsk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was founded in 1628,</a:t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is the largest cultural and economic center of Eastern and Central Siberia</a:t>
            </a: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First of all I tell you a little bit about Krasnoyarsk itself.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428737"/>
            <a:ext cx="3349036" cy="4221566"/>
          </a:xfrm>
        </p:spPr>
        <p:txBody>
          <a:bodyPr vert="horz" anchor="t">
            <a:normAutofit/>
          </a:bodyPr>
          <a:lstStyle/>
          <a:p>
            <a:pPr marL="0" indent="0" algn="ctr">
              <a:buNone/>
            </a:pPr>
            <a:r>
              <a:rPr lang="en" sz="2800" dirty="0" smtClean="0">
                <a:latin typeface="Comic Sans MS"/>
              </a:rPr>
              <a:t>The </a:t>
            </a:r>
            <a:r>
              <a:rPr lang="en" sz="2800" dirty="0">
                <a:latin typeface="Comic Sans MS"/>
              </a:rPr>
              <a:t>lion on the coat of arms of the city symbolizes courage and </a:t>
            </a:r>
            <a:r>
              <a:rPr lang="en" sz="2800" dirty="0" smtClean="0">
                <a:latin typeface="Comic Sans MS"/>
              </a:rPr>
              <a:t>strength</a:t>
            </a:r>
            <a:endParaRPr lang="ru-RU" sz="2800" dirty="0">
              <a:latin typeface="Comic Sans MS"/>
            </a:endParaRP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C:\Users\ученик\Desktop\красноярск\герб красноярс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5457687" cy="407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" sz="5400" b="1" dirty="0" smtClean="0">
                <a:solidFill>
                  <a:srgbClr val="C00000"/>
                </a:solidFill>
                <a:latin typeface="Comic Sans MS"/>
              </a:rPr>
              <a:t>Emblem</a:t>
            </a:r>
            <a:r>
              <a:rPr lang="ru-RU" sz="5400" b="1" dirty="0" smtClean="0">
                <a:solidFill>
                  <a:srgbClr val="C00000"/>
                </a:solidFill>
                <a:latin typeface="Comic Sans MS"/>
              </a:rPr>
              <a:t> </a:t>
            </a:r>
            <a:r>
              <a:rPr lang="en-US" sz="5400" b="1" dirty="0" smtClean="0">
                <a:solidFill>
                  <a:srgbClr val="C00000"/>
                </a:solidFill>
                <a:latin typeface="Comic Sans MS"/>
              </a:rPr>
              <a:t>of </a:t>
            </a:r>
            <a:r>
              <a:rPr lang="en" sz="5400" b="1" dirty="0" smtClean="0">
                <a:solidFill>
                  <a:srgbClr val="C00000"/>
                </a:solidFill>
                <a:latin typeface="Consolas"/>
              </a:rPr>
              <a:t>Krasnoyarsk</a:t>
            </a: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5587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8143932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sz="6000" b="1" dirty="0">
                <a:solidFill>
                  <a:srgbClr val="C00000"/>
                </a:solidFill>
                <a:latin typeface="Comic Sans MS"/>
              </a:rPr>
              <a:t>East </a:t>
            </a:r>
            <a:r>
              <a:rPr lang="en" sz="6000" b="1" dirty="0" smtClean="0">
                <a:solidFill>
                  <a:srgbClr val="C00000"/>
                </a:solidFill>
                <a:latin typeface="Comic Sans MS"/>
              </a:rPr>
              <a:t>Siberia</a:t>
            </a:r>
          </a:p>
          <a:p>
            <a:r>
              <a:rPr lang="en-US" sz="6000" b="1" dirty="0" smtClean="0">
                <a:solidFill>
                  <a:schemeClr val="tx1"/>
                </a:solidFill>
                <a:latin typeface="Comic Sans MS"/>
              </a:rPr>
              <a:t>My region is located in the center of Siberia. </a:t>
            </a:r>
          </a:p>
          <a:p>
            <a:r>
              <a:rPr lang="en-US" sz="6000" b="1" dirty="0" smtClean="0">
                <a:solidFill>
                  <a:schemeClr val="tx1"/>
                </a:solidFill>
                <a:latin typeface="Comic Sans MS"/>
              </a:rPr>
              <a:t>We have a harsh climate and vast natural resources.</a:t>
            </a:r>
          </a:p>
          <a:p>
            <a:r>
              <a:rPr lang="en-US" sz="6000" b="1" dirty="0" smtClean="0">
                <a:solidFill>
                  <a:schemeClr val="tx1"/>
                </a:solidFill>
                <a:latin typeface="Comic Sans MS"/>
              </a:rPr>
              <a:t>The city is surrounded from all directions by mountains </a:t>
            </a:r>
          </a:p>
        </p:txBody>
      </p:sp>
      <p:sp>
        <p:nvSpPr>
          <p:cNvPr id="4" name="Овал 3"/>
          <p:cNvSpPr/>
          <p:nvPr/>
        </p:nvSpPr>
        <p:spPr>
          <a:xfrm>
            <a:off x="8205920" y="4077072"/>
            <a:ext cx="180000" cy="18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1507314_BIG_0_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7783" t="4688" b="7415"/>
          <a:stretch>
            <a:fillRect/>
          </a:stretch>
        </p:blipFill>
        <p:spPr>
          <a:xfrm>
            <a:off x="5143504" y="2285992"/>
            <a:ext cx="3446303" cy="4363007"/>
          </a:xfrm>
          <a:prstGeom prst="rect">
            <a:avLst/>
          </a:prstGeom>
        </p:spPr>
      </p:pic>
      <p:pic>
        <p:nvPicPr>
          <p:cNvPr id="9" name="Содержимое 6" descr="1507314_BIG_0_0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57158" y="2428868"/>
            <a:ext cx="4232121" cy="3500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61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724080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mic Sans MS"/>
              </a:rPr>
              <a:t>Krasnoyarsk</a:t>
            </a:r>
            <a:r>
              <a:rPr lang="en-US" b="1" dirty="0" smtClean="0">
                <a:latin typeface="Comic Sans MS"/>
              </a:rPr>
              <a:t> is the largest city of Eastern Siberia and Far East. It was built by the Cossacks in 1628, and currently has a population of 1 million 50 thousand people.</a:t>
            </a:r>
          </a:p>
          <a:p>
            <a:pPr marL="0" indent="0">
              <a:buNone/>
            </a:pPr>
            <a:r>
              <a:rPr lang="en-US" b="1" dirty="0" smtClean="0">
                <a:latin typeface="Comic Sans MS"/>
              </a:rPr>
              <a:t>   </a:t>
            </a:r>
            <a:r>
              <a:rPr lang="ru-RU" b="1" dirty="0" err="1" smtClean="0">
                <a:solidFill>
                  <a:srgbClr val="C00000"/>
                </a:solidFill>
                <a:latin typeface="Comic Sans MS"/>
              </a:rPr>
              <a:t>The</a:t>
            </a:r>
            <a:r>
              <a:rPr lang="ru-RU" b="1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omic Sans MS"/>
              </a:rPr>
              <a:t>Yenisei</a:t>
            </a:r>
            <a:r>
              <a:rPr lang="ru-RU" b="1" dirty="0">
                <a:solidFill>
                  <a:srgbClr val="C00000"/>
                </a:solidFill>
                <a:latin typeface="Comic Sans M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omic Sans MS"/>
              </a:rPr>
              <a:t>River</a:t>
            </a:r>
            <a:r>
              <a:rPr lang="ru-RU" b="1" dirty="0">
                <a:solidFill>
                  <a:srgbClr val="C00000"/>
                </a:solidFill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divides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it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into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two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districts</a:t>
            </a:r>
            <a:r>
              <a:rPr lang="ru-RU" b="1" dirty="0">
                <a:latin typeface="Comic Sans MS"/>
              </a:rPr>
              <a:t> - </a:t>
            </a:r>
            <a:r>
              <a:rPr lang="ru-RU" b="1" dirty="0" err="1">
                <a:latin typeface="Comic Sans MS"/>
              </a:rPr>
              <a:t>right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bank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and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left</a:t>
            </a:r>
            <a:r>
              <a:rPr lang="ru-RU" b="1" dirty="0">
                <a:latin typeface="Comic Sans MS"/>
              </a:rPr>
              <a:t> </a:t>
            </a:r>
            <a:r>
              <a:rPr lang="ru-RU" b="1" dirty="0" err="1">
                <a:latin typeface="Comic Sans MS"/>
              </a:rPr>
              <a:t>bank</a:t>
            </a:r>
            <a:r>
              <a:rPr lang="ru-RU" b="1" dirty="0" smtClean="0">
                <a:latin typeface="Comic Sans MS"/>
              </a:rPr>
              <a:t>.</a:t>
            </a:r>
            <a:endParaRPr lang="en-US" b="1" dirty="0" smtClean="0">
              <a:latin typeface="Comic Sans MS"/>
            </a:endParaRPr>
          </a:p>
          <a:p>
            <a:pPr marL="0" indent="0"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Comic Sans MS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C:\Users\ученик\Desktop\красноярск\krasnoyarsk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71810"/>
            <a:ext cx="6889968" cy="3464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4102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55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155739" cy="25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657671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Pay your attention to the card.</a:t>
            </a:r>
          </a:p>
          <a:p>
            <a:r>
              <a:rPr lang="en-US" b="1" dirty="0" smtClean="0"/>
              <a:t> This is a map of our voyage with bus stops. </a:t>
            </a:r>
          </a:p>
          <a:p>
            <a:r>
              <a:rPr lang="en-US" b="1" dirty="0" smtClean="0"/>
              <a:t>To each of you, I will distribute these maps so that you can navigate the terrain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14620"/>
            <a:ext cx="5121887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084703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4286256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main sights of our city are displayed.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82265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We also offer you a booklet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дание, внешний, небо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2366B59-F697-44A1-9627-32F971B2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" y="1214422"/>
            <a:ext cx="9119822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Dear  guests!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We start our excursion from the railway station.</a:t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Today, the Krasnoyarsk railway station is the main transportation hub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363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1090</TotalTime>
  <Words>757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Welcome to Krasnoyarsk!  </vt:lpstr>
      <vt:lpstr>Слайд 2</vt:lpstr>
      <vt:lpstr>Krasnoyarsk –  was founded in 1628,  is the largest cultural and economic center of Eastern and Central Siberia.</vt:lpstr>
      <vt:lpstr>Emblem of Krasnoyarsk </vt:lpstr>
      <vt:lpstr>Слайд 5</vt:lpstr>
      <vt:lpstr>Слайд 6</vt:lpstr>
      <vt:lpstr>Слайд 7</vt:lpstr>
      <vt:lpstr>Слайд 8</vt:lpstr>
      <vt:lpstr>Dear  guests!  We start our excursion from the railway station.  Today, the Krasnoyarsk railway station is the main transportation hub</vt:lpstr>
      <vt:lpstr>Stop 1 Railway station</vt:lpstr>
      <vt:lpstr>Слайд 11</vt:lpstr>
      <vt:lpstr>Stop 2 Chapel Paraskeva Pyatnitsa</vt:lpstr>
      <vt:lpstr>  Stop 3 Surikov Museum</vt:lpstr>
      <vt:lpstr>Stop 4 Theater Square</vt:lpstr>
      <vt:lpstr>Stop 5 Central Park</vt:lpstr>
      <vt:lpstr>Stop 6 Fanpark «the Beaver Ravine»</vt:lpstr>
      <vt:lpstr>Stop 7 The reserve Krasnoyarsk «Stolby»</vt:lpstr>
      <vt:lpstr>Stop 8 The observation deck </vt:lpstr>
      <vt:lpstr>Слайд 19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2 класс УМК «Школа России»</dc:title>
  <dc:creator>ученик</dc:creator>
  <cp:lastModifiedBy>1</cp:lastModifiedBy>
  <cp:revision>461</cp:revision>
  <dcterms:created xsi:type="dcterms:W3CDTF">2016-04-20T08:44:12Z</dcterms:created>
  <dcterms:modified xsi:type="dcterms:W3CDTF">2019-04-04T02:38:46Z</dcterms:modified>
</cp:coreProperties>
</file>