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6B05-2737-4E0A-B974-AA60F445013C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72A8-99CB-48FB-BCC6-73B062671ED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5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6B05-2737-4E0A-B974-AA60F445013C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72A8-99CB-48FB-BCC6-73B062671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85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6B05-2737-4E0A-B974-AA60F445013C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72A8-99CB-48FB-BCC6-73B062671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02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6B05-2737-4E0A-B974-AA60F445013C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72A8-99CB-48FB-BCC6-73B062671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78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6B05-2737-4E0A-B974-AA60F445013C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72A8-99CB-48FB-BCC6-73B062671ED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08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6B05-2737-4E0A-B974-AA60F445013C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72A8-99CB-48FB-BCC6-73B062671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72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6B05-2737-4E0A-B974-AA60F445013C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72A8-99CB-48FB-BCC6-73B062671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492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6B05-2737-4E0A-B974-AA60F445013C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72A8-99CB-48FB-BCC6-73B062671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45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6B05-2737-4E0A-B974-AA60F445013C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72A8-99CB-48FB-BCC6-73B062671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14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EC16B05-2737-4E0A-B974-AA60F445013C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9272A8-99CB-48FB-BCC6-73B062671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35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6B05-2737-4E0A-B974-AA60F445013C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72A8-99CB-48FB-BCC6-73B062671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26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EC16B05-2737-4E0A-B974-AA60F445013C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59272A8-99CB-48FB-BCC6-73B062671ED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52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3.userapi.com/impg/72bOcg-RhSxRndPX91kePblqwl5hpm54vhxDmw/7CTMRpKlz9w.jpg?size=1080x645&amp;quality=96&amp;sign=d5daa9257adac9463f01f0219f35f192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114" y="2277623"/>
            <a:ext cx="5290457" cy="315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01783" y="155974"/>
            <a:ext cx="10058400" cy="1450757"/>
          </a:xfrm>
        </p:spPr>
        <p:txBody>
          <a:bodyPr/>
          <a:lstStyle/>
          <a:p>
            <a:pPr algn="ctr"/>
            <a:r>
              <a:rPr lang="ru-RU" b="1" dirty="0" smtClean="0"/>
              <a:t>Обработка фотографий.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31966" y="2277623"/>
            <a:ext cx="5434147" cy="328715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Цель работы:</a:t>
            </a:r>
            <a:br>
              <a:rPr lang="ru-RU" sz="2800" dirty="0" smtClean="0"/>
            </a:br>
            <a:r>
              <a:rPr lang="ru-RU" sz="2400" dirty="0" smtClean="0"/>
              <a:t>•</a:t>
            </a:r>
            <a:r>
              <a:rPr lang="ru-RU" sz="2800" dirty="0" smtClean="0"/>
              <a:t> </a:t>
            </a:r>
            <a:r>
              <a:rPr lang="ru-RU" sz="2400" dirty="0" smtClean="0"/>
              <a:t>сделать шапку профиля.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>План работы: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•</a:t>
            </a:r>
            <a:r>
              <a:rPr lang="ru-RU" sz="2400" dirty="0" smtClean="0"/>
              <a:t> найти исходное фото шапки профиля;</a:t>
            </a:r>
            <a:br>
              <a:rPr lang="ru-RU" sz="2400" dirty="0" smtClean="0"/>
            </a:br>
            <a:r>
              <a:rPr lang="ru-RU" sz="2400" dirty="0"/>
              <a:t>•</a:t>
            </a:r>
            <a:r>
              <a:rPr lang="ru-RU" sz="2400" dirty="0" smtClean="0"/>
              <a:t> обработать шапку профиля.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4781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68117" y="984458"/>
            <a:ext cx="731166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Найти исходное фото, которое далее будет использовано в качестве шапки профиля.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Начать работу в приложении </a:t>
            </a:r>
            <a:r>
              <a:rPr lang="ru-RU" sz="2400" dirty="0" err="1" smtClean="0"/>
              <a:t>PicsArt</a:t>
            </a:r>
            <a:r>
              <a:rPr lang="ru-RU" sz="2400" dirty="0" smtClean="0"/>
              <a:t>.</a:t>
            </a:r>
            <a:r>
              <a:rPr lang="ru-RU" sz="2000" dirty="0" smtClean="0"/>
              <a:t> </a:t>
            </a:r>
          </a:p>
        </p:txBody>
      </p:sp>
      <p:pic>
        <p:nvPicPr>
          <p:cNvPr id="2050" name="Picture 2" descr="https://i.pinimg.com/564x/9b/46/db/9b46db10c67ffd351935cd201c81ea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93" y="984458"/>
            <a:ext cx="4154984" cy="415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78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1" y="509452"/>
            <a:ext cx="5603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Обрезать фото.</a:t>
            </a:r>
            <a:endParaRPr lang="ru-RU" dirty="0"/>
          </a:p>
        </p:txBody>
      </p:sp>
      <p:pic>
        <p:nvPicPr>
          <p:cNvPr id="3074" name="Picture 2" descr="https://sun9-9.userapi.com/impg/bFGdDTIFdcDgcz_UV-ELuxEoKocwDzw7qCuDtQ/3u31NlD-Hx8.jpg?size=774x1080&amp;quality=96&amp;sign=5b2b6bd299f3fa2cbefb9347216ee6f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89" y="1114807"/>
            <a:ext cx="3304582" cy="461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40.userapi.com/impg/LjP-BoVe1pBl5HdVlNb02Ni5mVOkKNxJaswF1A/MT1jwRWoULY.jpg?size=640x213&amp;quality=96&amp;sign=12a70a2574a17fd76a3db0016c57959b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33" y="2704012"/>
            <a:ext cx="4338491" cy="144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087291" y="0"/>
            <a:ext cx="39189" cy="637467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106885" y="509452"/>
            <a:ext cx="5786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Наложить нужные фильтры.</a:t>
            </a:r>
            <a:endParaRPr lang="ru-RU" sz="2400" dirty="0"/>
          </a:p>
        </p:txBody>
      </p:sp>
      <p:pic>
        <p:nvPicPr>
          <p:cNvPr id="3080" name="Picture 8" descr="https://sun9-57.userapi.com/impg/UkaoNMXHKHckdtvCs5Fa9gnnK2ikLSNuTRw0VA/mYqLfTFq3kU.jpg?size=889x1080&amp;quality=96&amp;sign=05fb05ea1f25594aebdad6a516ec15ac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46" y="1114806"/>
            <a:ext cx="3795573" cy="461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4-10.userapi.com/impg/Z0NueL0xWM5AKxQghqO5-O9uyXh88QQip6iNZw/7QXoxGSnF00.jpg?size=1280x426&amp;quality=96&amp;sign=4bbf54169b7d35550073fa3db5fca98c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74" y="3187337"/>
            <a:ext cx="4338494" cy="144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34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1480" y="389511"/>
            <a:ext cx="7055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- Добавить эффект.</a:t>
            </a:r>
            <a:endParaRPr lang="ru-RU" sz="2400" dirty="0"/>
          </a:p>
        </p:txBody>
      </p:sp>
      <p:pic>
        <p:nvPicPr>
          <p:cNvPr id="4098" name="Picture 2" descr="https://sun9-80.userapi.com/impg/xoo-4SWPlw9_eAvhhWbK8ysgFfJuaDiUAWZaFQ/4lN1NgkiM1g.jpg?size=1280x426&amp;quality=96&amp;sign=a48ba099b4c1b7d15f809d6d4c8510aa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064" y="4088681"/>
            <a:ext cx="5153297" cy="171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4-10.userapi.com/impg/Z0NueL0xWM5AKxQghqO5-O9uyXh88QQip6iNZw/7QXoxGSnF00.jpg?size=1280x426&amp;quality=96&amp;sign=4bbf54169b7d35550073fa3db5fca98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431" y="1080665"/>
            <a:ext cx="5153297" cy="171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7140810" y="2969646"/>
            <a:ext cx="1018903" cy="94513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4" name="Picture 8" descr="https://sun9-82.userapi.com/impg/oW8cAPYQahAiOIa6-AqKxW75H7rdEQdP0HHFxg/KKtX5EjnfMY.jpg?size=437x592&amp;quality=96&amp;sign=a32afb75e9353dfaa61390a2f74b9121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1080665"/>
            <a:ext cx="3087290" cy="418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51090" y="3880749"/>
            <a:ext cx="17796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прозрачность 50%</a:t>
            </a:r>
            <a:endParaRPr lang="ru-RU" sz="16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558859" y="4219303"/>
            <a:ext cx="1964116" cy="1306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9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9285" y="435819"/>
            <a:ext cx="3950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3. Поменять шапку профиля.</a:t>
            </a:r>
            <a:endParaRPr lang="ru-RU" sz="2400" dirty="0"/>
          </a:p>
        </p:txBody>
      </p:sp>
      <p:pic>
        <p:nvPicPr>
          <p:cNvPr id="5122" name="Picture 2" descr="https://sun9-33.userapi.com/impg/72bOcg-RhSxRndPX91kePblqwl5hpm54vhxDmw/7CTMRpKlz9w.jpg?size=1080x645&amp;quality=96&amp;sign=d5daa9257adac9463f01f0219f35f192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85" y="1028113"/>
            <a:ext cx="3960775" cy="236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29.userapi.com/impg/PeIpFUGFuMs2ljIS7i7Lm8Vqlasu4I5dP2SDJw/frilaEbSzJ0.jpg?size=1080x648&amp;quality=96&amp;sign=762199378d5016fdfbebc21a93a9be4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894" y="3737676"/>
            <a:ext cx="3942441" cy="236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5212080" y="3187337"/>
            <a:ext cx="1384663" cy="10711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19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3905" y="827705"/>
            <a:ext cx="60468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/>
              <a:t>С</a:t>
            </a:r>
            <a:r>
              <a:rPr lang="ru-RU" sz="4800" dirty="0" smtClean="0"/>
              <a:t>пасибо за внимание!</a:t>
            </a:r>
            <a:endParaRPr lang="ru-RU" sz="4800" dirty="0"/>
          </a:p>
        </p:txBody>
      </p:sp>
      <p:pic>
        <p:nvPicPr>
          <p:cNvPr id="6146" name="Picture 2" descr="https://i.pinimg.com/564x/b1/43/6b/b1436b4336400d230d5c50d397e8dd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389" y="1959066"/>
            <a:ext cx="3842566" cy="384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37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Другая 2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373737"/>
      </a:accent2>
      <a:accent3>
        <a:srgbClr val="B2B2B2"/>
      </a:accent3>
      <a:accent4>
        <a:srgbClr val="969696"/>
      </a:accent4>
      <a:accent5>
        <a:srgbClr val="808080"/>
      </a:accent5>
      <a:accent6>
        <a:srgbClr val="808080"/>
      </a:accent6>
      <a:hlink>
        <a:srgbClr val="5F5F5F"/>
      </a:hlink>
      <a:folHlink>
        <a:srgbClr val="919191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1264</TotalTime>
  <Words>45</Words>
  <Application>Microsoft Office PowerPoint</Application>
  <PresentationFormat>Широкоэкранный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Ретро</vt:lpstr>
      <vt:lpstr>Обработка фотографий.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Natasha</cp:lastModifiedBy>
  <cp:revision>9</cp:revision>
  <dcterms:created xsi:type="dcterms:W3CDTF">2022-02-08T13:44:42Z</dcterms:created>
  <dcterms:modified xsi:type="dcterms:W3CDTF">2022-02-09T10:49:39Z</dcterms:modified>
</cp:coreProperties>
</file>