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75" r:id="rId5"/>
    <p:sldId id="262" r:id="rId6"/>
    <p:sldId id="260" r:id="rId7"/>
    <p:sldId id="263" r:id="rId8"/>
    <p:sldId id="276" r:id="rId9"/>
    <p:sldId id="277" r:id="rId10"/>
    <p:sldId id="278" r:id="rId11"/>
    <p:sldId id="268" r:id="rId12"/>
    <p:sldId id="269" r:id="rId13"/>
    <p:sldId id="270" r:id="rId14"/>
    <p:sldId id="271" r:id="rId15"/>
    <p:sldId id="280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11D01-E9AC-4647-83A9-1442C154B30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0BAB3-12B4-425F-9255-DC493416C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0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2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0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9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7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9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9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6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6F780-941E-4E27-AE9E-5E62C5E67423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6062-29C3-4FC2-8C3C-AD0FF07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7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\Desktop\Documents\псссс\12184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859100"/>
            <a:ext cx="55888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pPr algn="ctr"/>
            <a:endParaRPr lang="kk-KZ" sz="4000" b="1" i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учителя начальных классов Горр Т.В.</a:t>
            </a:r>
            <a:endParaRPr lang="ru-RU" sz="2400" b="1" i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\Desktop\Documents\псссс\35518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6" y="-5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6672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Посредственный учитель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излагает.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учитель                                                                         объясняет.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учитель                                                  показывает.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учитель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вдохновляет.</a:t>
            </a: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Уильям Уорд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4B74F2-8179-40A6-BBE1-5EE78BC4E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57250"/>
            <a:ext cx="2376264" cy="16356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7CD722-EDB8-4FC7-B478-D7ADA6BE9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744416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\Desktop\садик\Новая папка\29968_html_3de283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95AA0D-EC74-4808-A194-93731C27F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1303" y="536637"/>
            <a:ext cx="1779662" cy="25922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D64D06-F6A9-461B-92E4-6F273B70E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4" y="260648"/>
            <a:ext cx="3080941" cy="50405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3BC832-F19B-41B9-B34E-632C7C68E0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43" y="66811"/>
            <a:ext cx="2304255" cy="3260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98CEDA-12D1-4790-A759-25B26B42F5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11" y="66810"/>
            <a:ext cx="2736304" cy="20660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4D2991-BDA1-400D-804B-66AB63730E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96952"/>
            <a:ext cx="2619897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5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\Desktop\садик\Новая папка\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3123"/>
          <a:stretch/>
        </p:blipFill>
        <p:spPr bwMode="auto">
          <a:xfrm>
            <a:off x="-17140" y="0"/>
            <a:ext cx="9176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087C3B-07AD-480D-93F8-9259C007C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374441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7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\Desktop\садик\Новая папка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8BF83F-EF92-48CD-B40E-FCF869132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36004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1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\Desktop\Documents\псссс\zastavka-dlya-slaydov-detskiy-sad-47842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985F5B-59B4-4CFE-8421-DE8474D40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57250"/>
            <a:ext cx="6336704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6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\Desktop\Documents\псссс\see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"/>
            <a:ext cx="9144000" cy="68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5904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для учителя- помнить, что все учащиеся-звезды,</a:t>
            </a:r>
          </a:p>
          <a:p>
            <a:pPr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и большие,</a:t>
            </a:r>
          </a:p>
          <a:p>
            <a:pPr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и далёкие,</a:t>
            </a:r>
          </a:p>
          <a:p>
            <a:pPr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одинаково красивые.</a:t>
            </a:r>
          </a:p>
          <a:p>
            <a:pPr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звёздочка выбирает свою траекторию полета.</a:t>
            </a:r>
          </a:p>
          <a:p>
            <a:pPr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звёздочка мечтает сиять.</a:t>
            </a:r>
          </a:p>
          <a:p>
            <a:pPr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наша задача- помочь ученикам в этом.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BA7779-2FD2-45E8-81B4-174BCC681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04" y="188640"/>
            <a:ext cx="280831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1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\Desktop\садик\Новая папка\57948864c3b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1910"/>
            <a:ext cx="9142090" cy="68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467" y="980728"/>
            <a:ext cx="87849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algn="just"/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just"/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Творческих 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39885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\Desktop\Documents\псссс\diplomas-de-preescola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57"/>
            <a:ext cx="9144000" cy="68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98072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проектная деятельность?</a:t>
            </a:r>
          </a:p>
          <a:p>
            <a:pPr algn="just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деятельность-это метод, который:</a:t>
            </a:r>
          </a:p>
          <a:p>
            <a:pPr algn="just"/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-раскрепощает ребенка;</a:t>
            </a:r>
          </a:p>
          <a:p>
            <a:pPr algn="just"/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-повышает уровень его познавательной активности, учебной мотивации;</a:t>
            </a:r>
          </a:p>
          <a:p>
            <a:pPr algn="just"/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-способствует эмоциональной уравновешенности и уверенности в своих силах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9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\Desktop\Documents\псссс\eP2yd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764704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младшего школьного возраста, как отмечают многие ученые, уже по природе своей исследователи.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влечет жажда новых впечатлений, любознательность, желание экспериментировать, самостоятельно искать истину.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1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\Desktop\Downloads\садик\Новая папка\hello_html_3bf1e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897435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проект?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6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\Desktop\Documents\псссс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358" y="148478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–это «пять» П:</a:t>
            </a: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-проблема</a:t>
            </a:r>
          </a:p>
          <a:p>
            <a:pPr algn="ctr"/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-проектирование (планирование)</a:t>
            </a: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-поиск информации</a:t>
            </a: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-продукт</a:t>
            </a: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396668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\Desktop\Documents\псссс\14222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24744"/>
            <a:ext cx="78458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начальной школы:</a:t>
            </a:r>
          </a:p>
          <a:p>
            <a:r>
              <a:rPr lang="kk-K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-низкая мотивация</a:t>
            </a:r>
          </a:p>
          <a:p>
            <a:r>
              <a:rPr lang="kk-K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-не могут применять знания</a:t>
            </a:r>
          </a:p>
          <a:p>
            <a:r>
              <a:rPr lang="kk-K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-не могут находить информацию</a:t>
            </a:r>
          </a:p>
          <a:p>
            <a:r>
              <a:rPr lang="kk-K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-не могут интегрировать знания</a:t>
            </a:r>
          </a:p>
          <a:p>
            <a:r>
              <a:rPr lang="kk-K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-не приспособлены к активной деятельности</a:t>
            </a:r>
          </a:p>
          <a:p>
            <a:r>
              <a:rPr lang="kk-K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-не коммуникабельны</a:t>
            </a:r>
          </a:p>
          <a:p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9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\Desktop\Documents\псссс\paper-clip-border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наличие социально значимой для ребенка проблемы.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проекта начинается с планирования действий по разрешению проблем.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проект обязательно требует исследовательской работы учащихся.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отличительная черта проектной деятельности- ПОИСК ИНФОРМАЦИИ.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856AE5-969F-4BB0-90B0-2F7A0C8A4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80005"/>
            <a:ext cx="7272808" cy="38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4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\Desktop\Documents\псссс\_90031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2510" y="86009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работы над проектом является продукт.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F2F0F-ADD7-4E27-BE35-AB268A705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4"/>
            <a:ext cx="3600400" cy="28083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014461-A9C6-4345-B61C-7BF068E9C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96605"/>
            <a:ext cx="3528392" cy="26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5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\Desktop\Documents\псссс\0_5487d_b30ecf74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-18256"/>
            <a:ext cx="9131424" cy="68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51920" y="3750754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Подготовленный продукт должен быть представлен общественности</a:t>
            </a:r>
            <a:endParaRPr lang="ru-RU" sz="20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80E723-266E-467A-9FAD-2F1393B5F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216702" cy="27956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EEF4A2-71DF-45B5-A47E-088761070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158827" cy="20906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C497BC-8569-4C27-BFE1-455BE4924F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0628"/>
            <a:ext cx="3600400" cy="27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15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269</TotalTime>
  <Words>261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мока</dc:creator>
  <cp:lastModifiedBy>Tanja</cp:lastModifiedBy>
  <cp:revision>31</cp:revision>
  <dcterms:created xsi:type="dcterms:W3CDTF">2017-04-12T17:08:38Z</dcterms:created>
  <dcterms:modified xsi:type="dcterms:W3CDTF">2017-09-15T12:02:45Z</dcterms:modified>
</cp:coreProperties>
</file>